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7" r:id="rId4"/>
  </p:sldMasterIdLst>
  <p:notesMasterIdLst>
    <p:notesMasterId r:id="rId7"/>
  </p:notesMasterIdLst>
  <p:handoutMasterIdLst>
    <p:handoutMasterId r:id="rId8"/>
  </p:handoutMasterIdLst>
  <p:sldIdLst>
    <p:sldId id="848" r:id="rId5"/>
    <p:sldId id="867" r:id="rId6"/>
  </p:sldIdLst>
  <p:sldSz cx="24377650" cy="13716000"/>
  <p:notesSz cx="6858000" cy="91440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C01B116-C9F1-417B-B113-151F3D6485F8}">
          <p14:sldIdLst>
            <p14:sldId id="848"/>
            <p14:sldId id="8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6096" userDrawn="1">
          <p15:clr>
            <a:srgbClr val="A4A3A4"/>
          </p15:clr>
        </p15:guide>
        <p15:guide id="2" orient="horz" pos="360" userDrawn="1">
          <p15:clr>
            <a:srgbClr val="A4A3A4"/>
          </p15:clr>
        </p15:guide>
        <p15:guide id="3" pos="7702" userDrawn="1">
          <p15:clr>
            <a:srgbClr val="A4A3A4"/>
          </p15:clr>
        </p15:guide>
        <p15:guide id="4" pos="958" userDrawn="1">
          <p15:clr>
            <a:srgbClr val="A4A3A4"/>
          </p15:clr>
        </p15:guide>
        <p15:guide id="5" pos="14422" userDrawn="1">
          <p15:clr>
            <a:srgbClr val="A4A3A4"/>
          </p15:clr>
        </p15:guide>
        <p15:guide id="6" orient="horz" pos="461" userDrawn="1">
          <p15:clr>
            <a:srgbClr val="A4A3A4"/>
          </p15:clr>
        </p15:guide>
        <p15:guide id="7" pos="76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3D1D5"/>
    <a:srgbClr val="B1E1F9"/>
    <a:srgbClr val="BEE6FA"/>
    <a:srgbClr val="9AD8F7"/>
    <a:srgbClr val="BF0A0B"/>
    <a:srgbClr val="FFFFFF"/>
    <a:srgbClr val="1D597D"/>
    <a:srgbClr val="50A5D7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20" autoAdjust="0"/>
    <p:restoredTop sz="79478" autoAdjust="0"/>
  </p:normalViewPr>
  <p:slideViewPr>
    <p:cSldViewPr snapToGrid="0" snapToObjects="1">
      <p:cViewPr varScale="1">
        <p:scale>
          <a:sx n="38" d="100"/>
          <a:sy n="38" d="100"/>
        </p:scale>
        <p:origin x="716" y="72"/>
      </p:cViewPr>
      <p:guideLst>
        <p:guide orient="horz" pos="6096"/>
        <p:guide orient="horz" pos="360"/>
        <p:guide pos="7702"/>
        <p:guide pos="958"/>
        <p:guide pos="14422"/>
        <p:guide orient="horz" pos="461"/>
        <p:guide pos="7670"/>
      </p:guideLst>
    </p:cSldViewPr>
  </p:slideViewPr>
  <p:outlineViewPr>
    <p:cViewPr>
      <p:scale>
        <a:sx n="33" d="100"/>
        <a:sy n="33" d="100"/>
      </p:scale>
      <p:origin x="0" y="-404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4" d="100"/>
        <a:sy n="24" d="100"/>
      </p:scale>
      <p:origin x="0" y="0"/>
    </p:cViewPr>
  </p:sorterViewPr>
  <p:notesViewPr>
    <p:cSldViewPr snapToGrid="0" snapToObjects="1">
      <p:cViewPr varScale="1">
        <p:scale>
          <a:sx n="73" d="100"/>
          <a:sy n="73" d="100"/>
        </p:scale>
        <p:origin x="2692" y="2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EF228-DD0D-9448-93DE-45376307BD14}" type="datetimeFigureOut">
              <a:rPr lang="en-US" smtClean="0"/>
              <a:t>9/20/2016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10994-2148-6E4E-A39E-A18621F2F8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0216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1400" kern="1200">
        <a:solidFill>
          <a:schemeClr val="tx1"/>
        </a:solidFill>
        <a:latin typeface="Calibri Light"/>
        <a:ea typeface="+mn-ea"/>
        <a:cs typeface="+mn-cs"/>
      </a:defRPr>
    </a:lvl1pPr>
    <a:lvl2pPr marL="914217" algn="l" defTabSz="914217" rtl="0" eaLnBrk="1" latinLnBrk="0" hangingPunct="1">
      <a:defRPr sz="1400" kern="1200">
        <a:solidFill>
          <a:schemeClr val="tx1"/>
        </a:solidFill>
        <a:latin typeface="Calibri Light"/>
        <a:ea typeface="+mn-ea"/>
        <a:cs typeface="+mn-cs"/>
      </a:defRPr>
    </a:lvl2pPr>
    <a:lvl3pPr marL="1828434" algn="l" defTabSz="914217" rtl="0" eaLnBrk="1" latinLnBrk="0" hangingPunct="1">
      <a:defRPr sz="1400" kern="1200">
        <a:solidFill>
          <a:schemeClr val="tx1"/>
        </a:solidFill>
        <a:latin typeface="Calibri Light"/>
        <a:ea typeface="+mn-ea"/>
        <a:cs typeface="+mn-cs"/>
      </a:defRPr>
    </a:lvl3pPr>
    <a:lvl4pPr marL="2742651" algn="l" defTabSz="914217" rtl="0" eaLnBrk="1" latinLnBrk="0" hangingPunct="1">
      <a:defRPr sz="1400" kern="1200">
        <a:solidFill>
          <a:schemeClr val="tx1"/>
        </a:solidFill>
        <a:latin typeface="Calibri Light"/>
        <a:ea typeface="+mn-ea"/>
        <a:cs typeface="+mn-cs"/>
      </a:defRPr>
    </a:lvl4pPr>
    <a:lvl5pPr marL="3656868" algn="l" defTabSz="914217" rtl="0" eaLnBrk="1" latinLnBrk="0" hangingPunct="1">
      <a:defRPr sz="1400" kern="1200">
        <a:solidFill>
          <a:schemeClr val="tx1"/>
        </a:solidFill>
        <a:latin typeface="Calibri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The Primary Care Work Group is collaboratively developing actionable recommendations on the critical components for primary care payment in Category 3 or 4 APMs.  The Work Group will also make practical suggestions for accelerating adoption of these models, including steps to support implementation.</a:t>
            </a:r>
          </a:p>
          <a:p>
            <a:pPr marL="0" marR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434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1"/>
                </a:solidFill>
              </a:rPr>
              <a:t>PCPM WG members represent diverse areas of expertise. Co-chairs are Bill Golden and Susan Edgman-Levitan.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6BE02D-20C0-F840-AFAC-BEA99C74FDC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956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8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microsoft.com/office/2007/relationships/hdphoto" Target="../media/hdphoto2.wdp"/><Relationship Id="rId10" Type="http://schemas.openxmlformats.org/officeDocument/2006/relationships/image" Target="../media/image18.png"/><Relationship Id="rId4" Type="http://schemas.openxmlformats.org/officeDocument/2006/relationships/image" Target="../media/image33.png"/><Relationship Id="rId9" Type="http://schemas.openxmlformats.org/officeDocument/2006/relationships/image" Target="../media/image35.jpeg"/><Relationship Id="rId14" Type="http://schemas.openxmlformats.org/officeDocument/2006/relationships/image" Target="../media/image39.jpe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9600" b="1" kern="1200" cap="all" baseline="0" dirty="0">
                <a:solidFill>
                  <a:schemeClr val="tx1"/>
                </a:solidFill>
                <a:latin typeface="Bebas Neue Bold"/>
                <a:ea typeface="+mj-ea"/>
                <a:cs typeface="Lato Ligh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9232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C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4389280"/>
            <a:ext cx="9180307" cy="31031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 dirty="0"/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16788123" y="8470429"/>
            <a:ext cx="0" cy="2814042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60210" y="2266659"/>
            <a:ext cx="21025723" cy="1144622"/>
          </a:xfrm>
          <a:prstGeom prst="rect">
            <a:avLst/>
          </a:prstGeom>
        </p:spPr>
        <p:txBody>
          <a:bodyPr vert="horz" lIns="182843" tIns="91422" rIns="182843" bIns="91422" rtlCol="0" anchor="b">
            <a:noAutofit/>
          </a:bodyPr>
          <a:lstStyle>
            <a:lvl1pPr>
              <a:defRPr sz="9598" b="1" cap="none" baseline="0">
                <a:latin typeface="Bebas Neue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Text Placeholder 22"/>
          <p:cNvSpPr>
            <a:spLocks noGrp="1"/>
          </p:cNvSpPr>
          <p:nvPr>
            <p:ph type="body" sz="quarter" idx="11"/>
          </p:nvPr>
        </p:nvSpPr>
        <p:spPr>
          <a:xfrm>
            <a:off x="1460212" y="8470429"/>
            <a:ext cx="14739407" cy="4265830"/>
          </a:xfrm>
        </p:spPr>
        <p:txBody>
          <a:bodyPr/>
          <a:lstStyle>
            <a:lvl1pPr algn="l">
              <a:spcBef>
                <a:spcPts val="0"/>
              </a:spcBef>
              <a:spcAft>
                <a:spcPts val="2399"/>
              </a:spcAft>
              <a:defRPr lang="en-US" sz="5399" kern="1200" dirty="0" smtClean="0">
                <a:solidFill>
                  <a:schemeClr val="tx1"/>
                </a:solidFill>
                <a:latin typeface="Lato Light"/>
                <a:ea typeface="+mn-ea"/>
                <a:cs typeface="Lato Light"/>
              </a:defRPr>
            </a:lvl1pPr>
            <a:lvl2pPr marL="0" algn="l" defTabSz="1828007" rtl="0" eaLnBrk="1" latinLnBrk="0" hangingPunct="1">
              <a:lnSpc>
                <a:spcPct val="100000"/>
              </a:lnSpc>
              <a:spcBef>
                <a:spcPts val="0"/>
              </a:spcBef>
              <a:defRPr lang="en-US" sz="3999" kern="1200" dirty="0" smtClean="0">
                <a:solidFill>
                  <a:schemeClr val="tx1"/>
                </a:solidFill>
                <a:latin typeface="+mj-lt"/>
                <a:ea typeface="+mn-ea"/>
                <a:cs typeface="Lato Ligh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1"/>
            <a:r>
              <a:rPr lang="en-US" dirty="0"/>
              <a:t>Fifth level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1444629" y="-821"/>
            <a:ext cx="7767471" cy="150758"/>
          </a:xfrm>
          <a:prstGeom prst="rect">
            <a:avLst/>
          </a:prstGeom>
          <a:solidFill>
            <a:srgbClr val="7EBC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7616" y="9204395"/>
            <a:ext cx="5236498" cy="1346110"/>
          </a:xfrm>
          <a:prstGeom prst="rect">
            <a:avLst/>
          </a:prstGeom>
        </p:spPr>
      </p:pic>
      <p:pic>
        <p:nvPicPr>
          <p:cNvPr id="11" name="Picture Placeholder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1" r="10621"/>
          <a:stretch>
            <a:fillRect/>
          </a:stretch>
        </p:blipFill>
        <p:spPr>
          <a:xfrm>
            <a:off x="9193332" y="4389280"/>
            <a:ext cx="15270496" cy="310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012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C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4389280"/>
            <a:ext cx="9180307" cy="31031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 dirty="0"/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16788123" y="8470429"/>
            <a:ext cx="0" cy="2814042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60210" y="2266659"/>
            <a:ext cx="21025723" cy="1144622"/>
          </a:xfrm>
          <a:prstGeom prst="rect">
            <a:avLst/>
          </a:prstGeom>
        </p:spPr>
        <p:txBody>
          <a:bodyPr vert="horz" lIns="182843" tIns="91422" rIns="182843" bIns="91422" rtlCol="0" anchor="b">
            <a:noAutofit/>
          </a:bodyPr>
          <a:lstStyle>
            <a:lvl1pPr>
              <a:defRPr sz="9598" b="1" cap="none" baseline="0">
                <a:latin typeface="Bebas Neue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Text Placeholder 22"/>
          <p:cNvSpPr>
            <a:spLocks noGrp="1"/>
          </p:cNvSpPr>
          <p:nvPr>
            <p:ph type="body" sz="quarter" idx="11"/>
          </p:nvPr>
        </p:nvSpPr>
        <p:spPr>
          <a:xfrm>
            <a:off x="1460212" y="8470429"/>
            <a:ext cx="14739407" cy="4265830"/>
          </a:xfrm>
        </p:spPr>
        <p:txBody>
          <a:bodyPr/>
          <a:lstStyle>
            <a:lvl1pPr algn="l">
              <a:spcBef>
                <a:spcPts val="0"/>
              </a:spcBef>
              <a:spcAft>
                <a:spcPts val="2399"/>
              </a:spcAft>
              <a:defRPr lang="en-US" sz="5399" kern="1200" dirty="0" smtClean="0">
                <a:solidFill>
                  <a:schemeClr val="tx1"/>
                </a:solidFill>
                <a:latin typeface="Lato Light"/>
                <a:ea typeface="+mn-ea"/>
                <a:cs typeface="Lato Light"/>
              </a:defRPr>
            </a:lvl1pPr>
            <a:lvl2pPr marL="0" algn="l" defTabSz="1828007" rtl="0" eaLnBrk="1" latinLnBrk="0" hangingPunct="1">
              <a:lnSpc>
                <a:spcPct val="100000"/>
              </a:lnSpc>
              <a:spcBef>
                <a:spcPts val="0"/>
              </a:spcBef>
              <a:defRPr lang="en-US" sz="3999" kern="1200" dirty="0" smtClean="0">
                <a:solidFill>
                  <a:schemeClr val="tx1"/>
                </a:solidFill>
                <a:latin typeface="+mj-lt"/>
                <a:ea typeface="+mn-ea"/>
                <a:cs typeface="Lato Ligh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1"/>
            <a:r>
              <a:rPr lang="en-US" dirty="0"/>
              <a:t>Fifth level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1444629" y="-821"/>
            <a:ext cx="7767471" cy="150758"/>
          </a:xfrm>
          <a:prstGeom prst="rect">
            <a:avLst/>
          </a:prstGeom>
          <a:solidFill>
            <a:srgbClr val="7EBC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7616" y="9204395"/>
            <a:ext cx="5236498" cy="1346110"/>
          </a:xfrm>
          <a:prstGeom prst="rect">
            <a:avLst/>
          </a:prstGeom>
        </p:spPr>
      </p:pic>
      <p:pic>
        <p:nvPicPr>
          <p:cNvPr id="9" name="Picture Placeholder 5"/>
          <p:cNvPicPr>
            <a:picLocks noChangeAspect="1"/>
          </p:cNvPicPr>
          <p:nvPr userDrawn="1"/>
        </p:nvPicPr>
        <p:blipFill rotWithShape="1">
          <a:blip r:embed="rId3"/>
          <a:srcRect l="10621" t="21563" r="10621" b="17223"/>
          <a:stretch/>
        </p:blipFill>
        <p:spPr>
          <a:xfrm>
            <a:off x="9152876" y="4389280"/>
            <a:ext cx="15270496" cy="310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000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4389280"/>
            <a:ext cx="9180307" cy="31031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 dirty="0"/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16788123" y="8470429"/>
            <a:ext cx="0" cy="2814042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60210" y="2266659"/>
            <a:ext cx="21025723" cy="1144622"/>
          </a:xfrm>
          <a:prstGeom prst="rect">
            <a:avLst/>
          </a:prstGeom>
        </p:spPr>
        <p:txBody>
          <a:bodyPr vert="horz" lIns="182843" tIns="91422" rIns="182843" bIns="91422" rtlCol="0" anchor="b">
            <a:noAutofit/>
          </a:bodyPr>
          <a:lstStyle>
            <a:lvl1pPr>
              <a:defRPr sz="9598" b="1" cap="none" baseline="0">
                <a:latin typeface="Bebas Neue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Text Placeholder 22"/>
          <p:cNvSpPr>
            <a:spLocks noGrp="1"/>
          </p:cNvSpPr>
          <p:nvPr>
            <p:ph type="body" sz="quarter" idx="11"/>
          </p:nvPr>
        </p:nvSpPr>
        <p:spPr>
          <a:xfrm>
            <a:off x="1460212" y="8470429"/>
            <a:ext cx="14739407" cy="4265830"/>
          </a:xfrm>
        </p:spPr>
        <p:txBody>
          <a:bodyPr/>
          <a:lstStyle>
            <a:lvl1pPr algn="l">
              <a:spcBef>
                <a:spcPts val="0"/>
              </a:spcBef>
              <a:spcAft>
                <a:spcPts val="2399"/>
              </a:spcAft>
              <a:defRPr lang="en-US" sz="5399" kern="1200" dirty="0" smtClean="0">
                <a:solidFill>
                  <a:schemeClr val="tx1"/>
                </a:solidFill>
                <a:latin typeface="Lato Light"/>
                <a:ea typeface="+mn-ea"/>
                <a:cs typeface="Lato Light"/>
              </a:defRPr>
            </a:lvl1pPr>
            <a:lvl2pPr marL="0" algn="l" defTabSz="1828007" rtl="0" eaLnBrk="1" latinLnBrk="0" hangingPunct="1">
              <a:lnSpc>
                <a:spcPct val="100000"/>
              </a:lnSpc>
              <a:spcBef>
                <a:spcPts val="0"/>
              </a:spcBef>
              <a:defRPr lang="en-US" sz="3999" kern="1200" dirty="0" smtClean="0">
                <a:solidFill>
                  <a:schemeClr val="tx1"/>
                </a:solidFill>
                <a:latin typeface="+mj-lt"/>
                <a:ea typeface="+mn-ea"/>
                <a:cs typeface="Lato Ligh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1"/>
            <a:r>
              <a:rPr lang="en-US" dirty="0"/>
              <a:t>Fifth level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1444629" y="-821"/>
            <a:ext cx="7767471" cy="150758"/>
          </a:xfrm>
          <a:prstGeom prst="rect">
            <a:avLst/>
          </a:prstGeom>
          <a:solidFill>
            <a:srgbClr val="7EBC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7616" y="9204395"/>
            <a:ext cx="5236498" cy="1346110"/>
          </a:xfrm>
          <a:prstGeom prst="rect">
            <a:avLst/>
          </a:prstGeom>
        </p:spPr>
      </p:pic>
      <p:pic>
        <p:nvPicPr>
          <p:cNvPr id="8" name="Picture Placeholder 2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0" t="19649" r="10640" b="27004"/>
          <a:stretch/>
        </p:blipFill>
        <p:spPr>
          <a:xfrm>
            <a:off x="9152876" y="4389280"/>
            <a:ext cx="15270496" cy="310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35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4389280"/>
            <a:ext cx="9180307" cy="31031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 dirty="0"/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16788123" y="8470429"/>
            <a:ext cx="0" cy="2814042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60210" y="2266659"/>
            <a:ext cx="21025723" cy="1144622"/>
          </a:xfrm>
          <a:prstGeom prst="rect">
            <a:avLst/>
          </a:prstGeom>
        </p:spPr>
        <p:txBody>
          <a:bodyPr vert="horz" lIns="182843" tIns="91422" rIns="182843" bIns="91422" rtlCol="0" anchor="b">
            <a:noAutofit/>
          </a:bodyPr>
          <a:lstStyle>
            <a:lvl1pPr>
              <a:defRPr sz="9598" b="1" cap="none" baseline="0">
                <a:latin typeface="Bebas Neue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Text Placeholder 22"/>
          <p:cNvSpPr>
            <a:spLocks noGrp="1"/>
          </p:cNvSpPr>
          <p:nvPr>
            <p:ph type="body" sz="quarter" idx="11"/>
          </p:nvPr>
        </p:nvSpPr>
        <p:spPr>
          <a:xfrm>
            <a:off x="1460212" y="8470429"/>
            <a:ext cx="14739407" cy="4265830"/>
          </a:xfrm>
        </p:spPr>
        <p:txBody>
          <a:bodyPr/>
          <a:lstStyle>
            <a:lvl1pPr algn="l">
              <a:spcBef>
                <a:spcPts val="0"/>
              </a:spcBef>
              <a:spcAft>
                <a:spcPts val="2399"/>
              </a:spcAft>
              <a:defRPr lang="en-US" sz="5399" kern="1200" dirty="0" smtClean="0">
                <a:solidFill>
                  <a:schemeClr val="tx1"/>
                </a:solidFill>
                <a:latin typeface="Lato Light"/>
                <a:ea typeface="+mn-ea"/>
                <a:cs typeface="Lato Light"/>
              </a:defRPr>
            </a:lvl1pPr>
            <a:lvl2pPr marL="0" algn="l" defTabSz="1828007" rtl="0" eaLnBrk="1" latinLnBrk="0" hangingPunct="1">
              <a:lnSpc>
                <a:spcPct val="100000"/>
              </a:lnSpc>
              <a:spcBef>
                <a:spcPts val="0"/>
              </a:spcBef>
              <a:defRPr lang="en-US" sz="3999" kern="1200" dirty="0" smtClean="0">
                <a:solidFill>
                  <a:schemeClr val="tx1"/>
                </a:solidFill>
                <a:latin typeface="+mj-lt"/>
                <a:ea typeface="+mn-ea"/>
                <a:cs typeface="Lato Ligh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1"/>
            <a:r>
              <a:rPr lang="en-US" dirty="0"/>
              <a:t>Fifth level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1444629" y="-821"/>
            <a:ext cx="7767471" cy="150758"/>
          </a:xfrm>
          <a:prstGeom prst="rect">
            <a:avLst/>
          </a:prstGeom>
          <a:solidFill>
            <a:srgbClr val="7EBC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7616" y="9204395"/>
            <a:ext cx="5236498" cy="1346110"/>
          </a:xfrm>
          <a:prstGeom prst="rect">
            <a:avLst/>
          </a:prstGeom>
        </p:spPr>
      </p:pic>
      <p:pic>
        <p:nvPicPr>
          <p:cNvPr id="9" name="Picture Placeholder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" t="12589" r="185" b="22590"/>
          <a:stretch/>
        </p:blipFill>
        <p:spPr>
          <a:xfrm>
            <a:off x="9180307" y="4389276"/>
            <a:ext cx="15266503" cy="310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51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Hu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4389280"/>
            <a:ext cx="9180307" cy="31031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 dirty="0"/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16788123" y="8470429"/>
            <a:ext cx="0" cy="2814042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60210" y="2266659"/>
            <a:ext cx="21025723" cy="1144622"/>
          </a:xfrm>
          <a:prstGeom prst="rect">
            <a:avLst/>
          </a:prstGeom>
        </p:spPr>
        <p:txBody>
          <a:bodyPr vert="horz" lIns="182843" tIns="91422" rIns="182843" bIns="91422" rtlCol="0" anchor="b">
            <a:noAutofit/>
          </a:bodyPr>
          <a:lstStyle>
            <a:lvl1pPr>
              <a:defRPr sz="9598" b="1" cap="none" baseline="0">
                <a:latin typeface="Bebas Neue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Text Placeholder 22"/>
          <p:cNvSpPr>
            <a:spLocks noGrp="1"/>
          </p:cNvSpPr>
          <p:nvPr>
            <p:ph type="body" sz="quarter" idx="11"/>
          </p:nvPr>
        </p:nvSpPr>
        <p:spPr>
          <a:xfrm>
            <a:off x="1460212" y="8470429"/>
            <a:ext cx="14739407" cy="4265830"/>
          </a:xfrm>
        </p:spPr>
        <p:txBody>
          <a:bodyPr/>
          <a:lstStyle>
            <a:lvl1pPr algn="l">
              <a:spcBef>
                <a:spcPts val="0"/>
              </a:spcBef>
              <a:spcAft>
                <a:spcPts val="2399"/>
              </a:spcAft>
              <a:defRPr lang="en-US" sz="5399" kern="1200" dirty="0" smtClean="0">
                <a:solidFill>
                  <a:schemeClr val="tx1"/>
                </a:solidFill>
                <a:latin typeface="Lato Light"/>
                <a:ea typeface="+mn-ea"/>
                <a:cs typeface="Lato Light"/>
              </a:defRPr>
            </a:lvl1pPr>
            <a:lvl2pPr marL="0" algn="l" defTabSz="1828007" rtl="0" eaLnBrk="1" latinLnBrk="0" hangingPunct="1">
              <a:lnSpc>
                <a:spcPct val="100000"/>
              </a:lnSpc>
              <a:spcBef>
                <a:spcPts val="0"/>
              </a:spcBef>
              <a:defRPr lang="en-US" sz="3999" kern="1200" dirty="0" smtClean="0">
                <a:solidFill>
                  <a:schemeClr val="tx1"/>
                </a:solidFill>
                <a:latin typeface="+mj-lt"/>
                <a:ea typeface="+mn-ea"/>
                <a:cs typeface="Lato Ligh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1"/>
            <a:r>
              <a:rPr lang="en-US" dirty="0"/>
              <a:t>Fifth level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1444629" y="-821"/>
            <a:ext cx="7767471" cy="150758"/>
          </a:xfrm>
          <a:prstGeom prst="rect">
            <a:avLst/>
          </a:prstGeom>
          <a:solidFill>
            <a:srgbClr val="7EBC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7616" y="9204395"/>
            <a:ext cx="5236498" cy="1346110"/>
          </a:xfrm>
          <a:prstGeom prst="rect">
            <a:avLst/>
          </a:prstGeom>
        </p:spPr>
      </p:pic>
      <p:pic>
        <p:nvPicPr>
          <p:cNvPr id="11" name="Picture Placeholder 2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t="50280" r="25" b="16015"/>
          <a:stretch/>
        </p:blipFill>
        <p:spPr>
          <a:xfrm>
            <a:off x="9212099" y="4389276"/>
            <a:ext cx="15266503" cy="310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222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N Updat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 userDrawn="1"/>
        </p:nvGrpSpPr>
        <p:grpSpPr bwMode="auto">
          <a:xfrm rot="3405300">
            <a:off x="11994089" y="-3561501"/>
            <a:ext cx="16118390" cy="17457866"/>
            <a:chOff x="1043" y="518"/>
            <a:chExt cx="2527" cy="2737"/>
          </a:xfrm>
          <a:solidFill>
            <a:schemeClr val="bg1">
              <a:lumMod val="95000"/>
            </a:schemeClr>
          </a:solidFill>
        </p:grpSpPr>
        <p:sp>
          <p:nvSpPr>
            <p:cNvPr id="3" name="Freeform 2"/>
            <p:cNvSpPr>
              <a:spLocks noChangeArrowheads="1"/>
            </p:cNvSpPr>
            <p:nvPr/>
          </p:nvSpPr>
          <p:spPr bwMode="auto">
            <a:xfrm>
              <a:off x="2716" y="518"/>
              <a:ext cx="855" cy="2186"/>
            </a:xfrm>
            <a:custGeom>
              <a:avLst/>
              <a:gdLst>
                <a:gd name="T0" fmla="*/ 3483 w 3773"/>
                <a:gd name="T1" fmla="*/ 0 h 9645"/>
                <a:gd name="T2" fmla="*/ 3483 w 3773"/>
                <a:gd name="T3" fmla="*/ 0 h 9645"/>
                <a:gd name="T4" fmla="*/ 0 w 3773"/>
                <a:gd name="T5" fmla="*/ 5225 h 9645"/>
                <a:gd name="T6" fmla="*/ 2127 w 3773"/>
                <a:gd name="T7" fmla="*/ 9644 h 9645"/>
                <a:gd name="T8" fmla="*/ 875 w 3773"/>
                <a:gd name="T9" fmla="*/ 6099 h 9645"/>
                <a:gd name="T10" fmla="*/ 3772 w 3773"/>
                <a:gd name="T11" fmla="*/ 1155 h 9645"/>
                <a:gd name="T12" fmla="*/ 3483 w 3773"/>
                <a:gd name="T13" fmla="*/ 0 h 9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73" h="9645">
                  <a:moveTo>
                    <a:pt x="3483" y="0"/>
                  </a:moveTo>
                  <a:lnTo>
                    <a:pt x="3483" y="0"/>
                  </a:lnTo>
                  <a:cubicBezTo>
                    <a:pt x="1435" y="858"/>
                    <a:pt x="0" y="2870"/>
                    <a:pt x="0" y="5225"/>
                  </a:cubicBezTo>
                  <a:cubicBezTo>
                    <a:pt x="0" y="7018"/>
                    <a:pt x="831" y="8611"/>
                    <a:pt x="2127" y="9644"/>
                  </a:cubicBezTo>
                  <a:cubicBezTo>
                    <a:pt x="1339" y="8672"/>
                    <a:pt x="875" y="7439"/>
                    <a:pt x="875" y="6099"/>
                  </a:cubicBezTo>
                  <a:cubicBezTo>
                    <a:pt x="875" y="3973"/>
                    <a:pt x="2039" y="2126"/>
                    <a:pt x="3772" y="1155"/>
                  </a:cubicBezTo>
                  <a:lnTo>
                    <a:pt x="348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600" dirty="0"/>
            </a:p>
          </p:txBody>
        </p:sp>
        <p:sp>
          <p:nvSpPr>
            <p:cNvPr id="4" name="Freeform 3"/>
            <p:cNvSpPr>
              <a:spLocks noChangeArrowheads="1"/>
            </p:cNvSpPr>
            <p:nvPr/>
          </p:nvSpPr>
          <p:spPr bwMode="auto">
            <a:xfrm>
              <a:off x="1043" y="949"/>
              <a:ext cx="1841" cy="1140"/>
            </a:xfrm>
            <a:custGeom>
              <a:avLst/>
              <a:gdLst>
                <a:gd name="T0" fmla="*/ 5679 w 8122"/>
                <a:gd name="T1" fmla="*/ 2853 h 5033"/>
                <a:gd name="T2" fmla="*/ 5679 w 8122"/>
                <a:gd name="T3" fmla="*/ 2853 h 5033"/>
                <a:gd name="T4" fmla="*/ 525 w 8122"/>
                <a:gd name="T5" fmla="*/ 3116 h 5033"/>
                <a:gd name="T6" fmla="*/ 0 w 8122"/>
                <a:gd name="T7" fmla="*/ 4209 h 5033"/>
                <a:gd name="T8" fmla="*/ 5355 w 8122"/>
                <a:gd name="T9" fmla="*/ 4043 h 5033"/>
                <a:gd name="T10" fmla="*/ 8121 w 8122"/>
                <a:gd name="T11" fmla="*/ 0 h 5033"/>
                <a:gd name="T12" fmla="*/ 5679 w 8122"/>
                <a:gd name="T13" fmla="*/ 2853 h 5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22" h="5033">
                  <a:moveTo>
                    <a:pt x="5679" y="2853"/>
                  </a:moveTo>
                  <a:lnTo>
                    <a:pt x="5679" y="2853"/>
                  </a:lnTo>
                  <a:cubicBezTo>
                    <a:pt x="4034" y="3798"/>
                    <a:pt x="2126" y="3833"/>
                    <a:pt x="525" y="3116"/>
                  </a:cubicBezTo>
                  <a:cubicBezTo>
                    <a:pt x="315" y="3456"/>
                    <a:pt x="131" y="3824"/>
                    <a:pt x="0" y="4209"/>
                  </a:cubicBezTo>
                  <a:cubicBezTo>
                    <a:pt x="1645" y="5023"/>
                    <a:pt x="3649" y="5032"/>
                    <a:pt x="5355" y="4043"/>
                  </a:cubicBezTo>
                  <a:cubicBezTo>
                    <a:pt x="6904" y="3150"/>
                    <a:pt x="7867" y="1636"/>
                    <a:pt x="8121" y="0"/>
                  </a:cubicBezTo>
                  <a:cubicBezTo>
                    <a:pt x="7674" y="1155"/>
                    <a:pt x="6834" y="2179"/>
                    <a:pt x="5679" y="285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600" dirty="0"/>
            </a:p>
          </p:txBody>
        </p:sp>
        <p:sp>
          <p:nvSpPr>
            <p:cNvPr id="5" name="Freeform 4"/>
            <p:cNvSpPr>
              <a:spLocks noChangeArrowheads="1"/>
            </p:cNvSpPr>
            <p:nvPr/>
          </p:nvSpPr>
          <p:spPr bwMode="auto">
            <a:xfrm>
              <a:off x="1519" y="1965"/>
              <a:ext cx="1748" cy="1293"/>
            </a:xfrm>
            <a:custGeom>
              <a:avLst/>
              <a:gdLst>
                <a:gd name="T0" fmla="*/ 6502 w 7711"/>
                <a:gd name="T1" fmla="*/ 5689 h 5708"/>
                <a:gd name="T2" fmla="*/ 6502 w 7711"/>
                <a:gd name="T3" fmla="*/ 5689 h 5708"/>
                <a:gd name="T4" fmla="*/ 7710 w 7711"/>
                <a:gd name="T5" fmla="*/ 5610 h 5708"/>
                <a:gd name="T6" fmla="*/ 4883 w 7711"/>
                <a:gd name="T7" fmla="*/ 972 h 5708"/>
                <a:gd name="T8" fmla="*/ 0 w 7711"/>
                <a:gd name="T9" fmla="*/ 596 h 5708"/>
                <a:gd name="T10" fmla="*/ 3693 w 7711"/>
                <a:gd name="T11" fmla="*/ 1287 h 5708"/>
                <a:gd name="T12" fmla="*/ 6502 w 7711"/>
                <a:gd name="T13" fmla="*/ 5689 h 5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11" h="5708">
                  <a:moveTo>
                    <a:pt x="6502" y="5689"/>
                  </a:moveTo>
                  <a:lnTo>
                    <a:pt x="6502" y="5689"/>
                  </a:lnTo>
                  <a:cubicBezTo>
                    <a:pt x="6904" y="5707"/>
                    <a:pt x="7307" y="5689"/>
                    <a:pt x="7710" y="5610"/>
                  </a:cubicBezTo>
                  <a:cubicBezTo>
                    <a:pt x="7622" y="3755"/>
                    <a:pt x="6616" y="1970"/>
                    <a:pt x="4883" y="972"/>
                  </a:cubicBezTo>
                  <a:cubicBezTo>
                    <a:pt x="3334" y="79"/>
                    <a:pt x="1540" y="0"/>
                    <a:pt x="0" y="596"/>
                  </a:cubicBezTo>
                  <a:cubicBezTo>
                    <a:pt x="1225" y="403"/>
                    <a:pt x="2529" y="622"/>
                    <a:pt x="3693" y="1287"/>
                  </a:cubicBezTo>
                  <a:cubicBezTo>
                    <a:pt x="5356" y="2250"/>
                    <a:pt x="6344" y="3921"/>
                    <a:pt x="6502" y="568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600" dirty="0"/>
            </a:p>
          </p:txBody>
        </p:sp>
      </p:grpSp>
      <p:sp>
        <p:nvSpPr>
          <p:cNvPr id="7" name="Rectangle 6"/>
          <p:cNvSpPr/>
          <p:nvPr userDrawn="1"/>
        </p:nvSpPr>
        <p:spPr>
          <a:xfrm>
            <a:off x="3056187" y="0"/>
            <a:ext cx="6278002" cy="11542890"/>
          </a:xfrm>
          <a:prstGeom prst="rect">
            <a:avLst/>
          </a:prstGeom>
          <a:solidFill>
            <a:srgbClr val="354256">
              <a:alpha val="8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3641794" y="5243873"/>
            <a:ext cx="5106788" cy="2357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7200" b="1" dirty="0">
                <a:solidFill>
                  <a:srgbClr val="FFFFFF"/>
                </a:solidFill>
                <a:latin typeface="Bebas Neue Bold"/>
                <a:cs typeface="Bebas Neue Bold"/>
              </a:rPr>
              <a:t>LAN Update</a:t>
            </a:r>
          </a:p>
          <a:p>
            <a:pPr algn="ctr"/>
            <a:endParaRPr lang="en-US" sz="3201" dirty="0">
              <a:solidFill>
                <a:srgbClr val="FFFFFF"/>
              </a:solidFill>
              <a:cs typeface="Lato Ligh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009" y="1348592"/>
            <a:ext cx="3494354" cy="2795483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4909604" y="7579360"/>
            <a:ext cx="2679917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3056187" y="11109859"/>
            <a:ext cx="6278002" cy="393192"/>
          </a:xfrm>
          <a:prstGeom prst="rect">
            <a:avLst/>
          </a:prstGeom>
          <a:solidFill>
            <a:srgbClr val="7EBC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202420" y="1240988"/>
            <a:ext cx="9447575" cy="6084394"/>
            <a:chOff x="6356305" y="2435225"/>
            <a:chExt cx="11121858" cy="716266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6305" y="6380358"/>
              <a:ext cx="11121858" cy="3217527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10192372" y="2435225"/>
              <a:ext cx="3176181" cy="4178589"/>
              <a:chOff x="5894388" y="3475038"/>
              <a:chExt cx="895350" cy="1177925"/>
            </a:xfrm>
            <a:solidFill>
              <a:srgbClr val="989898"/>
            </a:solidFill>
          </p:grpSpPr>
          <p:sp>
            <p:nvSpPr>
              <p:cNvPr id="15" name="Freeform 195"/>
              <p:cNvSpPr>
                <a:spLocks/>
              </p:cNvSpPr>
              <p:nvPr/>
            </p:nvSpPr>
            <p:spPr bwMode="auto">
              <a:xfrm>
                <a:off x="5894388" y="3992563"/>
                <a:ext cx="895350" cy="660400"/>
              </a:xfrm>
              <a:custGeom>
                <a:avLst/>
                <a:gdLst>
                  <a:gd name="T0" fmla="*/ 221 w 238"/>
                  <a:gd name="T1" fmla="*/ 65 h 175"/>
                  <a:gd name="T2" fmla="*/ 213 w 238"/>
                  <a:gd name="T3" fmla="*/ 87 h 175"/>
                  <a:gd name="T4" fmla="*/ 192 w 238"/>
                  <a:gd name="T5" fmla="*/ 92 h 175"/>
                  <a:gd name="T6" fmla="*/ 172 w 238"/>
                  <a:gd name="T7" fmla="*/ 87 h 175"/>
                  <a:gd name="T8" fmla="*/ 164 w 238"/>
                  <a:gd name="T9" fmla="*/ 67 h 175"/>
                  <a:gd name="T10" fmla="*/ 164 w 238"/>
                  <a:gd name="T11" fmla="*/ 67 h 175"/>
                  <a:gd name="T12" fmla="*/ 164 w 238"/>
                  <a:gd name="T13" fmla="*/ 64 h 175"/>
                  <a:gd name="T14" fmla="*/ 160 w 238"/>
                  <a:gd name="T15" fmla="*/ 50 h 175"/>
                  <a:gd name="T16" fmla="*/ 140 w 238"/>
                  <a:gd name="T17" fmla="*/ 34 h 175"/>
                  <a:gd name="T18" fmla="*/ 137 w 238"/>
                  <a:gd name="T19" fmla="*/ 28 h 175"/>
                  <a:gd name="T20" fmla="*/ 142 w 238"/>
                  <a:gd name="T21" fmla="*/ 16 h 175"/>
                  <a:gd name="T22" fmla="*/ 130 w 238"/>
                  <a:gd name="T23" fmla="*/ 0 h 175"/>
                  <a:gd name="T24" fmla="*/ 124 w 238"/>
                  <a:gd name="T25" fmla="*/ 18 h 175"/>
                  <a:gd name="T26" fmla="*/ 104 w 238"/>
                  <a:gd name="T27" fmla="*/ 22 h 175"/>
                  <a:gd name="T28" fmla="*/ 83 w 238"/>
                  <a:gd name="T29" fmla="*/ 18 h 175"/>
                  <a:gd name="T30" fmla="*/ 78 w 238"/>
                  <a:gd name="T31" fmla="*/ 3 h 175"/>
                  <a:gd name="T32" fmla="*/ 75 w 238"/>
                  <a:gd name="T33" fmla="*/ 6 h 175"/>
                  <a:gd name="T34" fmla="*/ 75 w 238"/>
                  <a:gd name="T35" fmla="*/ 6 h 175"/>
                  <a:gd name="T36" fmla="*/ 70 w 238"/>
                  <a:gd name="T37" fmla="*/ 21 h 175"/>
                  <a:gd name="T38" fmla="*/ 106 w 238"/>
                  <a:gd name="T39" fmla="*/ 39 h 175"/>
                  <a:gd name="T40" fmla="*/ 114 w 238"/>
                  <a:gd name="T41" fmla="*/ 38 h 175"/>
                  <a:gd name="T42" fmla="*/ 118 w 238"/>
                  <a:gd name="T43" fmla="*/ 39 h 175"/>
                  <a:gd name="T44" fmla="*/ 151 w 238"/>
                  <a:gd name="T45" fmla="*/ 65 h 175"/>
                  <a:gd name="T46" fmla="*/ 155 w 238"/>
                  <a:gd name="T47" fmla="*/ 75 h 175"/>
                  <a:gd name="T48" fmla="*/ 150 w 238"/>
                  <a:gd name="T49" fmla="*/ 87 h 175"/>
                  <a:gd name="T50" fmla="*/ 151 w 238"/>
                  <a:gd name="T51" fmla="*/ 90 h 175"/>
                  <a:gd name="T52" fmla="*/ 149 w 238"/>
                  <a:gd name="T53" fmla="*/ 92 h 175"/>
                  <a:gd name="T54" fmla="*/ 95 w 238"/>
                  <a:gd name="T55" fmla="*/ 116 h 175"/>
                  <a:gd name="T56" fmla="*/ 88 w 238"/>
                  <a:gd name="T57" fmla="*/ 116 h 175"/>
                  <a:gd name="T58" fmla="*/ 82 w 238"/>
                  <a:gd name="T59" fmla="*/ 113 h 175"/>
                  <a:gd name="T60" fmla="*/ 70 w 238"/>
                  <a:gd name="T61" fmla="*/ 152 h 175"/>
                  <a:gd name="T62" fmla="*/ 47 w 238"/>
                  <a:gd name="T63" fmla="*/ 157 h 175"/>
                  <a:gd name="T64" fmla="*/ 24 w 238"/>
                  <a:gd name="T65" fmla="*/ 152 h 175"/>
                  <a:gd name="T66" fmla="*/ 14 w 238"/>
                  <a:gd name="T67" fmla="*/ 119 h 175"/>
                  <a:gd name="T68" fmla="*/ 1 w 238"/>
                  <a:gd name="T69" fmla="*/ 145 h 175"/>
                  <a:gd name="T70" fmla="*/ 53 w 238"/>
                  <a:gd name="T71" fmla="*/ 173 h 175"/>
                  <a:gd name="T72" fmla="*/ 99 w 238"/>
                  <a:gd name="T73" fmla="*/ 135 h 175"/>
                  <a:gd name="T74" fmla="*/ 104 w 238"/>
                  <a:gd name="T75" fmla="*/ 130 h 175"/>
                  <a:gd name="T76" fmla="*/ 165 w 238"/>
                  <a:gd name="T77" fmla="*/ 107 h 175"/>
                  <a:gd name="T78" fmla="*/ 195 w 238"/>
                  <a:gd name="T79" fmla="*/ 114 h 175"/>
                  <a:gd name="T80" fmla="*/ 238 w 238"/>
                  <a:gd name="T81" fmla="*/ 86 h 175"/>
                  <a:gd name="T82" fmla="*/ 221 w 238"/>
                  <a:gd name="T83" fmla="*/ 65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38" h="175">
                    <a:moveTo>
                      <a:pt x="221" y="65"/>
                    </a:moveTo>
                    <a:cubicBezTo>
                      <a:pt x="218" y="75"/>
                      <a:pt x="215" y="86"/>
                      <a:pt x="213" y="87"/>
                    </a:cubicBezTo>
                    <a:cubicBezTo>
                      <a:pt x="210" y="90"/>
                      <a:pt x="195" y="92"/>
                      <a:pt x="192" y="92"/>
                    </a:cubicBezTo>
                    <a:cubicBezTo>
                      <a:pt x="190" y="92"/>
                      <a:pt x="175" y="90"/>
                      <a:pt x="172" y="87"/>
                    </a:cubicBezTo>
                    <a:cubicBezTo>
                      <a:pt x="170" y="86"/>
                      <a:pt x="167" y="77"/>
                      <a:pt x="164" y="67"/>
                    </a:cubicBezTo>
                    <a:cubicBezTo>
                      <a:pt x="164" y="67"/>
                      <a:pt x="164" y="67"/>
                      <a:pt x="164" y="67"/>
                    </a:cubicBezTo>
                    <a:cubicBezTo>
                      <a:pt x="164" y="64"/>
                      <a:pt x="164" y="64"/>
                      <a:pt x="164" y="64"/>
                    </a:cubicBezTo>
                    <a:cubicBezTo>
                      <a:pt x="162" y="58"/>
                      <a:pt x="161" y="53"/>
                      <a:pt x="160" y="50"/>
                    </a:cubicBezTo>
                    <a:cubicBezTo>
                      <a:pt x="158" y="48"/>
                      <a:pt x="144" y="37"/>
                      <a:pt x="140" y="34"/>
                    </a:cubicBezTo>
                    <a:cubicBezTo>
                      <a:pt x="138" y="33"/>
                      <a:pt x="137" y="30"/>
                      <a:pt x="137" y="28"/>
                    </a:cubicBezTo>
                    <a:cubicBezTo>
                      <a:pt x="140" y="24"/>
                      <a:pt x="142" y="20"/>
                      <a:pt x="142" y="16"/>
                    </a:cubicBezTo>
                    <a:cubicBezTo>
                      <a:pt x="142" y="10"/>
                      <a:pt x="137" y="4"/>
                      <a:pt x="130" y="0"/>
                    </a:cubicBezTo>
                    <a:cubicBezTo>
                      <a:pt x="128" y="9"/>
                      <a:pt x="125" y="17"/>
                      <a:pt x="124" y="18"/>
                    </a:cubicBezTo>
                    <a:cubicBezTo>
                      <a:pt x="121" y="21"/>
                      <a:pt x="106" y="22"/>
                      <a:pt x="104" y="22"/>
                    </a:cubicBezTo>
                    <a:cubicBezTo>
                      <a:pt x="101" y="22"/>
                      <a:pt x="86" y="21"/>
                      <a:pt x="83" y="18"/>
                    </a:cubicBezTo>
                    <a:cubicBezTo>
                      <a:pt x="82" y="17"/>
                      <a:pt x="80" y="11"/>
                      <a:pt x="78" y="3"/>
                    </a:cubicBezTo>
                    <a:cubicBezTo>
                      <a:pt x="77" y="4"/>
                      <a:pt x="76" y="5"/>
                      <a:pt x="75" y="6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75" y="11"/>
                      <a:pt x="73" y="17"/>
                      <a:pt x="70" y="21"/>
                    </a:cubicBezTo>
                    <a:cubicBezTo>
                      <a:pt x="74" y="31"/>
                      <a:pt x="89" y="39"/>
                      <a:pt x="106" y="39"/>
                    </a:cubicBezTo>
                    <a:cubicBezTo>
                      <a:pt x="109" y="39"/>
                      <a:pt x="111" y="39"/>
                      <a:pt x="114" y="38"/>
                    </a:cubicBezTo>
                    <a:cubicBezTo>
                      <a:pt x="115" y="39"/>
                      <a:pt x="117" y="39"/>
                      <a:pt x="118" y="39"/>
                    </a:cubicBezTo>
                    <a:cubicBezTo>
                      <a:pt x="125" y="42"/>
                      <a:pt x="144" y="57"/>
                      <a:pt x="151" y="65"/>
                    </a:cubicBezTo>
                    <a:cubicBezTo>
                      <a:pt x="154" y="67"/>
                      <a:pt x="154" y="72"/>
                      <a:pt x="155" y="75"/>
                    </a:cubicBezTo>
                    <a:cubicBezTo>
                      <a:pt x="152" y="79"/>
                      <a:pt x="150" y="83"/>
                      <a:pt x="150" y="87"/>
                    </a:cubicBezTo>
                    <a:cubicBezTo>
                      <a:pt x="150" y="88"/>
                      <a:pt x="150" y="89"/>
                      <a:pt x="151" y="90"/>
                    </a:cubicBezTo>
                    <a:cubicBezTo>
                      <a:pt x="150" y="91"/>
                      <a:pt x="150" y="92"/>
                      <a:pt x="149" y="92"/>
                    </a:cubicBezTo>
                    <a:cubicBezTo>
                      <a:pt x="142" y="99"/>
                      <a:pt x="102" y="113"/>
                      <a:pt x="95" y="116"/>
                    </a:cubicBezTo>
                    <a:cubicBezTo>
                      <a:pt x="93" y="116"/>
                      <a:pt x="90" y="116"/>
                      <a:pt x="88" y="116"/>
                    </a:cubicBezTo>
                    <a:cubicBezTo>
                      <a:pt x="86" y="115"/>
                      <a:pt x="84" y="114"/>
                      <a:pt x="82" y="113"/>
                    </a:cubicBezTo>
                    <a:cubicBezTo>
                      <a:pt x="79" y="126"/>
                      <a:pt x="73" y="150"/>
                      <a:pt x="70" y="152"/>
                    </a:cubicBezTo>
                    <a:cubicBezTo>
                      <a:pt x="67" y="155"/>
                      <a:pt x="50" y="157"/>
                      <a:pt x="47" y="157"/>
                    </a:cubicBezTo>
                    <a:cubicBezTo>
                      <a:pt x="45" y="157"/>
                      <a:pt x="28" y="155"/>
                      <a:pt x="24" y="152"/>
                    </a:cubicBezTo>
                    <a:cubicBezTo>
                      <a:pt x="22" y="150"/>
                      <a:pt x="17" y="132"/>
                      <a:pt x="14" y="119"/>
                    </a:cubicBezTo>
                    <a:cubicBezTo>
                      <a:pt x="5" y="126"/>
                      <a:pt x="0" y="135"/>
                      <a:pt x="1" y="145"/>
                    </a:cubicBezTo>
                    <a:cubicBezTo>
                      <a:pt x="2" y="163"/>
                      <a:pt x="26" y="175"/>
                      <a:pt x="53" y="173"/>
                    </a:cubicBezTo>
                    <a:cubicBezTo>
                      <a:pt x="80" y="170"/>
                      <a:pt x="101" y="153"/>
                      <a:pt x="99" y="135"/>
                    </a:cubicBezTo>
                    <a:cubicBezTo>
                      <a:pt x="100" y="133"/>
                      <a:pt x="102" y="131"/>
                      <a:pt x="104" y="130"/>
                    </a:cubicBezTo>
                    <a:cubicBezTo>
                      <a:pt x="108" y="128"/>
                      <a:pt x="148" y="111"/>
                      <a:pt x="165" y="107"/>
                    </a:cubicBezTo>
                    <a:cubicBezTo>
                      <a:pt x="173" y="111"/>
                      <a:pt x="183" y="114"/>
                      <a:pt x="195" y="114"/>
                    </a:cubicBezTo>
                    <a:cubicBezTo>
                      <a:pt x="219" y="113"/>
                      <a:pt x="238" y="101"/>
                      <a:pt x="238" y="86"/>
                    </a:cubicBezTo>
                    <a:cubicBezTo>
                      <a:pt x="238" y="77"/>
                      <a:pt x="231" y="70"/>
                      <a:pt x="221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3600" dirty="0"/>
              </a:p>
            </p:txBody>
          </p:sp>
          <p:sp>
            <p:nvSpPr>
              <p:cNvPr id="16" name="Freeform 197"/>
              <p:cNvSpPr>
                <a:spLocks/>
              </p:cNvSpPr>
              <p:nvPr/>
            </p:nvSpPr>
            <p:spPr bwMode="auto">
              <a:xfrm>
                <a:off x="6459538" y="3898900"/>
                <a:ext cx="315913" cy="411163"/>
              </a:xfrm>
              <a:custGeom>
                <a:avLst/>
                <a:gdLst>
                  <a:gd name="T0" fmla="*/ 4 w 84"/>
                  <a:gd name="T1" fmla="*/ 50 h 109"/>
                  <a:gd name="T2" fmla="*/ 9 w 84"/>
                  <a:gd name="T3" fmla="*/ 60 h 109"/>
                  <a:gd name="T4" fmla="*/ 14 w 84"/>
                  <a:gd name="T5" fmla="*/ 62 h 109"/>
                  <a:gd name="T6" fmla="*/ 24 w 84"/>
                  <a:gd name="T7" fmla="*/ 104 h 109"/>
                  <a:gd name="T8" fmla="*/ 42 w 84"/>
                  <a:gd name="T9" fmla="*/ 109 h 109"/>
                  <a:gd name="T10" fmla="*/ 42 w 84"/>
                  <a:gd name="T11" fmla="*/ 109 h 109"/>
                  <a:gd name="T12" fmla="*/ 44 w 84"/>
                  <a:gd name="T13" fmla="*/ 109 h 109"/>
                  <a:gd name="T14" fmla="*/ 46 w 84"/>
                  <a:gd name="T15" fmla="*/ 108 h 109"/>
                  <a:gd name="T16" fmla="*/ 59 w 84"/>
                  <a:gd name="T17" fmla="*/ 104 h 109"/>
                  <a:gd name="T18" fmla="*/ 70 w 84"/>
                  <a:gd name="T19" fmla="*/ 62 h 109"/>
                  <a:gd name="T20" fmla="*/ 75 w 84"/>
                  <a:gd name="T21" fmla="*/ 60 h 109"/>
                  <a:gd name="T22" fmla="*/ 79 w 84"/>
                  <a:gd name="T23" fmla="*/ 50 h 109"/>
                  <a:gd name="T24" fmla="*/ 83 w 84"/>
                  <a:gd name="T25" fmla="*/ 21 h 109"/>
                  <a:gd name="T26" fmla="*/ 76 w 84"/>
                  <a:gd name="T27" fmla="*/ 7 h 109"/>
                  <a:gd name="T28" fmla="*/ 61 w 84"/>
                  <a:gd name="T29" fmla="*/ 0 h 109"/>
                  <a:gd name="T30" fmla="*/ 52 w 84"/>
                  <a:gd name="T31" fmla="*/ 5 h 109"/>
                  <a:gd name="T32" fmla="*/ 42 w 84"/>
                  <a:gd name="T33" fmla="*/ 6 h 109"/>
                  <a:gd name="T34" fmla="*/ 42 w 84"/>
                  <a:gd name="T35" fmla="*/ 6 h 109"/>
                  <a:gd name="T36" fmla="*/ 32 w 84"/>
                  <a:gd name="T37" fmla="*/ 5 h 109"/>
                  <a:gd name="T38" fmla="*/ 23 w 84"/>
                  <a:gd name="T39" fmla="*/ 0 h 109"/>
                  <a:gd name="T40" fmla="*/ 6 w 84"/>
                  <a:gd name="T41" fmla="*/ 8 h 109"/>
                  <a:gd name="T42" fmla="*/ 0 w 84"/>
                  <a:gd name="T43" fmla="*/ 21 h 109"/>
                  <a:gd name="T44" fmla="*/ 4 w 84"/>
                  <a:gd name="T45" fmla="*/ 5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4" h="109">
                    <a:moveTo>
                      <a:pt x="4" y="50"/>
                    </a:moveTo>
                    <a:cubicBezTo>
                      <a:pt x="5" y="54"/>
                      <a:pt x="7" y="57"/>
                      <a:pt x="9" y="60"/>
                    </a:cubicBezTo>
                    <a:cubicBezTo>
                      <a:pt x="11" y="62"/>
                      <a:pt x="14" y="62"/>
                      <a:pt x="14" y="62"/>
                    </a:cubicBezTo>
                    <a:cubicBezTo>
                      <a:pt x="14" y="62"/>
                      <a:pt x="21" y="101"/>
                      <a:pt x="24" y="104"/>
                    </a:cubicBezTo>
                    <a:cubicBezTo>
                      <a:pt x="27" y="107"/>
                      <a:pt x="40" y="109"/>
                      <a:pt x="42" y="109"/>
                    </a:cubicBezTo>
                    <a:cubicBezTo>
                      <a:pt x="42" y="109"/>
                      <a:pt x="42" y="109"/>
                      <a:pt x="42" y="109"/>
                    </a:cubicBezTo>
                    <a:cubicBezTo>
                      <a:pt x="44" y="109"/>
                      <a:pt x="44" y="109"/>
                      <a:pt x="44" y="109"/>
                    </a:cubicBezTo>
                    <a:cubicBezTo>
                      <a:pt x="46" y="108"/>
                      <a:pt x="46" y="108"/>
                      <a:pt x="46" y="108"/>
                    </a:cubicBezTo>
                    <a:cubicBezTo>
                      <a:pt x="50" y="108"/>
                      <a:pt x="57" y="106"/>
                      <a:pt x="59" y="104"/>
                    </a:cubicBezTo>
                    <a:cubicBezTo>
                      <a:pt x="62" y="101"/>
                      <a:pt x="70" y="62"/>
                      <a:pt x="70" y="62"/>
                    </a:cubicBezTo>
                    <a:cubicBezTo>
                      <a:pt x="70" y="62"/>
                      <a:pt x="73" y="62"/>
                      <a:pt x="75" y="60"/>
                    </a:cubicBezTo>
                    <a:cubicBezTo>
                      <a:pt x="77" y="57"/>
                      <a:pt x="78" y="54"/>
                      <a:pt x="79" y="50"/>
                    </a:cubicBezTo>
                    <a:cubicBezTo>
                      <a:pt x="82" y="42"/>
                      <a:pt x="84" y="33"/>
                      <a:pt x="83" y="21"/>
                    </a:cubicBezTo>
                    <a:cubicBezTo>
                      <a:pt x="83" y="15"/>
                      <a:pt x="80" y="10"/>
                      <a:pt x="76" y="7"/>
                    </a:cubicBezTo>
                    <a:cubicBezTo>
                      <a:pt x="71" y="2"/>
                      <a:pt x="63" y="0"/>
                      <a:pt x="61" y="0"/>
                    </a:cubicBezTo>
                    <a:cubicBezTo>
                      <a:pt x="58" y="0"/>
                      <a:pt x="56" y="4"/>
                      <a:pt x="52" y="5"/>
                    </a:cubicBezTo>
                    <a:cubicBezTo>
                      <a:pt x="46" y="6"/>
                      <a:pt x="42" y="6"/>
                      <a:pt x="42" y="6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0" y="6"/>
                      <a:pt x="36" y="5"/>
                      <a:pt x="32" y="5"/>
                    </a:cubicBezTo>
                    <a:cubicBezTo>
                      <a:pt x="28" y="4"/>
                      <a:pt x="26" y="0"/>
                      <a:pt x="23" y="0"/>
                    </a:cubicBezTo>
                    <a:cubicBezTo>
                      <a:pt x="20" y="0"/>
                      <a:pt x="12" y="2"/>
                      <a:pt x="6" y="8"/>
                    </a:cubicBezTo>
                    <a:cubicBezTo>
                      <a:pt x="3" y="11"/>
                      <a:pt x="1" y="15"/>
                      <a:pt x="0" y="21"/>
                    </a:cubicBezTo>
                    <a:cubicBezTo>
                      <a:pt x="0" y="33"/>
                      <a:pt x="2" y="42"/>
                      <a:pt x="4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3600" dirty="0"/>
              </a:p>
            </p:txBody>
          </p:sp>
          <p:sp>
            <p:nvSpPr>
              <p:cNvPr id="17" name="Oval 198"/>
              <p:cNvSpPr>
                <a:spLocks noChangeArrowheads="1"/>
              </p:cNvSpPr>
              <p:nvPr/>
            </p:nvSpPr>
            <p:spPr bwMode="auto">
              <a:xfrm>
                <a:off x="6191250" y="3475038"/>
                <a:ext cx="177800" cy="1809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3600" dirty="0"/>
              </a:p>
            </p:txBody>
          </p:sp>
          <p:sp>
            <p:nvSpPr>
              <p:cNvPr id="18" name="Freeform 199"/>
              <p:cNvSpPr>
                <a:spLocks/>
              </p:cNvSpPr>
              <p:nvPr/>
            </p:nvSpPr>
            <p:spPr bwMode="auto">
              <a:xfrm>
                <a:off x="6130925" y="3660775"/>
                <a:ext cx="304800" cy="392113"/>
              </a:xfrm>
              <a:custGeom>
                <a:avLst/>
                <a:gdLst>
                  <a:gd name="T0" fmla="*/ 1 w 81"/>
                  <a:gd name="T1" fmla="*/ 20 h 104"/>
                  <a:gd name="T2" fmla="*/ 4 w 81"/>
                  <a:gd name="T3" fmla="*/ 48 h 104"/>
                  <a:gd name="T4" fmla="*/ 9 w 81"/>
                  <a:gd name="T5" fmla="*/ 57 h 104"/>
                  <a:gd name="T6" fmla="*/ 13 w 81"/>
                  <a:gd name="T7" fmla="*/ 59 h 104"/>
                  <a:gd name="T8" fmla="*/ 24 w 81"/>
                  <a:gd name="T9" fmla="*/ 100 h 104"/>
                  <a:gd name="T10" fmla="*/ 40 w 81"/>
                  <a:gd name="T11" fmla="*/ 104 h 104"/>
                  <a:gd name="T12" fmla="*/ 57 w 81"/>
                  <a:gd name="T13" fmla="*/ 100 h 104"/>
                  <a:gd name="T14" fmla="*/ 68 w 81"/>
                  <a:gd name="T15" fmla="*/ 59 h 104"/>
                  <a:gd name="T16" fmla="*/ 72 w 81"/>
                  <a:gd name="T17" fmla="*/ 57 h 104"/>
                  <a:gd name="T18" fmla="*/ 77 w 81"/>
                  <a:gd name="T19" fmla="*/ 48 h 104"/>
                  <a:gd name="T20" fmla="*/ 80 w 81"/>
                  <a:gd name="T21" fmla="*/ 20 h 104"/>
                  <a:gd name="T22" fmla="*/ 60 w 81"/>
                  <a:gd name="T23" fmla="*/ 0 h 104"/>
                  <a:gd name="T24" fmla="*/ 59 w 81"/>
                  <a:gd name="T25" fmla="*/ 0 h 104"/>
                  <a:gd name="T26" fmla="*/ 50 w 81"/>
                  <a:gd name="T27" fmla="*/ 4 h 104"/>
                  <a:gd name="T28" fmla="*/ 47 w 81"/>
                  <a:gd name="T29" fmla="*/ 5 h 104"/>
                  <a:gd name="T30" fmla="*/ 46 w 81"/>
                  <a:gd name="T31" fmla="*/ 5 h 104"/>
                  <a:gd name="T32" fmla="*/ 41 w 81"/>
                  <a:gd name="T33" fmla="*/ 5 h 104"/>
                  <a:gd name="T34" fmla="*/ 38 w 81"/>
                  <a:gd name="T35" fmla="*/ 5 h 104"/>
                  <a:gd name="T36" fmla="*/ 32 w 81"/>
                  <a:gd name="T37" fmla="*/ 5 h 104"/>
                  <a:gd name="T38" fmla="*/ 31 w 81"/>
                  <a:gd name="T39" fmla="*/ 4 h 104"/>
                  <a:gd name="T40" fmla="*/ 22 w 81"/>
                  <a:gd name="T41" fmla="*/ 0 h 104"/>
                  <a:gd name="T42" fmla="*/ 21 w 81"/>
                  <a:gd name="T43" fmla="*/ 0 h 104"/>
                  <a:gd name="T44" fmla="*/ 1 w 81"/>
                  <a:gd name="T45" fmla="*/ 2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1" h="104">
                    <a:moveTo>
                      <a:pt x="1" y="20"/>
                    </a:moveTo>
                    <a:cubicBezTo>
                      <a:pt x="0" y="32"/>
                      <a:pt x="2" y="40"/>
                      <a:pt x="4" y="48"/>
                    </a:cubicBezTo>
                    <a:cubicBezTo>
                      <a:pt x="5" y="52"/>
                      <a:pt x="7" y="55"/>
                      <a:pt x="9" y="57"/>
                    </a:cubicBezTo>
                    <a:cubicBezTo>
                      <a:pt x="10" y="59"/>
                      <a:pt x="13" y="59"/>
                      <a:pt x="13" y="59"/>
                    </a:cubicBezTo>
                    <a:cubicBezTo>
                      <a:pt x="13" y="59"/>
                      <a:pt x="21" y="97"/>
                      <a:pt x="24" y="100"/>
                    </a:cubicBezTo>
                    <a:cubicBezTo>
                      <a:pt x="26" y="103"/>
                      <a:pt x="38" y="104"/>
                      <a:pt x="40" y="104"/>
                    </a:cubicBezTo>
                    <a:cubicBezTo>
                      <a:pt x="42" y="104"/>
                      <a:pt x="55" y="103"/>
                      <a:pt x="57" y="100"/>
                    </a:cubicBezTo>
                    <a:cubicBezTo>
                      <a:pt x="60" y="97"/>
                      <a:pt x="68" y="59"/>
                      <a:pt x="68" y="59"/>
                    </a:cubicBezTo>
                    <a:cubicBezTo>
                      <a:pt x="68" y="59"/>
                      <a:pt x="70" y="59"/>
                      <a:pt x="72" y="57"/>
                    </a:cubicBezTo>
                    <a:cubicBezTo>
                      <a:pt x="74" y="55"/>
                      <a:pt x="75" y="52"/>
                      <a:pt x="77" y="48"/>
                    </a:cubicBezTo>
                    <a:cubicBezTo>
                      <a:pt x="79" y="40"/>
                      <a:pt x="81" y="32"/>
                      <a:pt x="80" y="20"/>
                    </a:cubicBezTo>
                    <a:cubicBezTo>
                      <a:pt x="79" y="5"/>
                      <a:pt x="66" y="1"/>
                      <a:pt x="60" y="0"/>
                    </a:cubicBezTo>
                    <a:cubicBezTo>
                      <a:pt x="60" y="0"/>
                      <a:pt x="59" y="0"/>
                      <a:pt x="59" y="0"/>
                    </a:cubicBezTo>
                    <a:cubicBezTo>
                      <a:pt x="56" y="0"/>
                      <a:pt x="54" y="4"/>
                      <a:pt x="50" y="4"/>
                    </a:cubicBezTo>
                    <a:cubicBezTo>
                      <a:pt x="49" y="5"/>
                      <a:pt x="48" y="5"/>
                      <a:pt x="47" y="5"/>
                    </a:cubicBezTo>
                    <a:cubicBezTo>
                      <a:pt x="47" y="5"/>
                      <a:pt x="46" y="5"/>
                      <a:pt x="46" y="5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7" y="5"/>
                      <a:pt x="34" y="5"/>
                      <a:pt x="32" y="5"/>
                    </a:cubicBezTo>
                    <a:cubicBezTo>
                      <a:pt x="32" y="4"/>
                      <a:pt x="31" y="4"/>
                      <a:pt x="31" y="4"/>
                    </a:cubicBezTo>
                    <a:cubicBezTo>
                      <a:pt x="27" y="4"/>
                      <a:pt x="25" y="0"/>
                      <a:pt x="22" y="0"/>
                    </a:cubicBezTo>
                    <a:cubicBezTo>
                      <a:pt x="22" y="0"/>
                      <a:pt x="21" y="0"/>
                      <a:pt x="21" y="0"/>
                    </a:cubicBezTo>
                    <a:cubicBezTo>
                      <a:pt x="15" y="1"/>
                      <a:pt x="1" y="5"/>
                      <a:pt x="1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3600" dirty="0"/>
              </a:p>
            </p:txBody>
          </p:sp>
          <p:sp>
            <p:nvSpPr>
              <p:cNvPr id="19" name="Freeform 200"/>
              <p:cNvSpPr>
                <a:spLocks/>
              </p:cNvSpPr>
              <p:nvPr/>
            </p:nvSpPr>
            <p:spPr bwMode="auto">
              <a:xfrm>
                <a:off x="5902325" y="4116388"/>
                <a:ext cx="338138" cy="438150"/>
              </a:xfrm>
              <a:custGeom>
                <a:avLst/>
                <a:gdLst>
                  <a:gd name="T0" fmla="*/ 1 w 90"/>
                  <a:gd name="T1" fmla="*/ 23 h 116"/>
                  <a:gd name="T2" fmla="*/ 5 w 90"/>
                  <a:gd name="T3" fmla="*/ 53 h 116"/>
                  <a:gd name="T4" fmla="*/ 10 w 90"/>
                  <a:gd name="T5" fmla="*/ 64 h 116"/>
                  <a:gd name="T6" fmla="*/ 15 w 90"/>
                  <a:gd name="T7" fmla="*/ 66 h 116"/>
                  <a:gd name="T8" fmla="*/ 26 w 90"/>
                  <a:gd name="T9" fmla="*/ 111 h 116"/>
                  <a:gd name="T10" fmla="*/ 45 w 90"/>
                  <a:gd name="T11" fmla="*/ 116 h 116"/>
                  <a:gd name="T12" fmla="*/ 64 w 90"/>
                  <a:gd name="T13" fmla="*/ 111 h 116"/>
                  <a:gd name="T14" fmla="*/ 75 w 90"/>
                  <a:gd name="T15" fmla="*/ 66 h 116"/>
                  <a:gd name="T16" fmla="*/ 80 w 90"/>
                  <a:gd name="T17" fmla="*/ 64 h 116"/>
                  <a:gd name="T18" fmla="*/ 85 w 90"/>
                  <a:gd name="T19" fmla="*/ 53 h 116"/>
                  <a:gd name="T20" fmla="*/ 89 w 90"/>
                  <a:gd name="T21" fmla="*/ 23 h 116"/>
                  <a:gd name="T22" fmla="*/ 73 w 90"/>
                  <a:gd name="T23" fmla="*/ 2 h 116"/>
                  <a:gd name="T24" fmla="*/ 65 w 90"/>
                  <a:gd name="T25" fmla="*/ 0 h 116"/>
                  <a:gd name="T26" fmla="*/ 56 w 90"/>
                  <a:gd name="T27" fmla="*/ 5 h 116"/>
                  <a:gd name="T28" fmla="*/ 45 w 90"/>
                  <a:gd name="T29" fmla="*/ 6 h 116"/>
                  <a:gd name="T30" fmla="*/ 45 w 90"/>
                  <a:gd name="T31" fmla="*/ 6 h 116"/>
                  <a:gd name="T32" fmla="*/ 34 w 90"/>
                  <a:gd name="T33" fmla="*/ 5 h 116"/>
                  <a:gd name="T34" fmla="*/ 25 w 90"/>
                  <a:gd name="T35" fmla="*/ 0 h 116"/>
                  <a:gd name="T36" fmla="*/ 16 w 90"/>
                  <a:gd name="T37" fmla="*/ 2 h 116"/>
                  <a:gd name="T38" fmla="*/ 1 w 90"/>
                  <a:gd name="T39" fmla="*/ 23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0" h="116">
                    <a:moveTo>
                      <a:pt x="1" y="23"/>
                    </a:moveTo>
                    <a:cubicBezTo>
                      <a:pt x="0" y="35"/>
                      <a:pt x="2" y="44"/>
                      <a:pt x="5" y="53"/>
                    </a:cubicBezTo>
                    <a:cubicBezTo>
                      <a:pt x="6" y="58"/>
                      <a:pt x="8" y="61"/>
                      <a:pt x="10" y="64"/>
                    </a:cubicBezTo>
                    <a:cubicBezTo>
                      <a:pt x="12" y="66"/>
                      <a:pt x="15" y="66"/>
                      <a:pt x="15" y="66"/>
                    </a:cubicBezTo>
                    <a:cubicBezTo>
                      <a:pt x="15" y="66"/>
                      <a:pt x="23" y="108"/>
                      <a:pt x="26" y="111"/>
                    </a:cubicBezTo>
                    <a:cubicBezTo>
                      <a:pt x="29" y="114"/>
                      <a:pt x="43" y="116"/>
                      <a:pt x="45" y="116"/>
                    </a:cubicBezTo>
                    <a:cubicBezTo>
                      <a:pt x="47" y="116"/>
                      <a:pt x="61" y="114"/>
                      <a:pt x="64" y="111"/>
                    </a:cubicBezTo>
                    <a:cubicBezTo>
                      <a:pt x="67" y="108"/>
                      <a:pt x="75" y="66"/>
                      <a:pt x="75" y="66"/>
                    </a:cubicBezTo>
                    <a:cubicBezTo>
                      <a:pt x="75" y="66"/>
                      <a:pt x="78" y="66"/>
                      <a:pt x="80" y="64"/>
                    </a:cubicBezTo>
                    <a:cubicBezTo>
                      <a:pt x="82" y="61"/>
                      <a:pt x="84" y="58"/>
                      <a:pt x="85" y="53"/>
                    </a:cubicBezTo>
                    <a:cubicBezTo>
                      <a:pt x="88" y="44"/>
                      <a:pt x="90" y="35"/>
                      <a:pt x="89" y="23"/>
                    </a:cubicBezTo>
                    <a:cubicBezTo>
                      <a:pt x="89" y="11"/>
                      <a:pt x="80" y="5"/>
                      <a:pt x="73" y="2"/>
                    </a:cubicBezTo>
                    <a:cubicBezTo>
                      <a:pt x="70" y="0"/>
                      <a:pt x="67" y="0"/>
                      <a:pt x="65" y="0"/>
                    </a:cubicBezTo>
                    <a:cubicBezTo>
                      <a:pt x="62" y="0"/>
                      <a:pt x="60" y="4"/>
                      <a:pt x="56" y="5"/>
                    </a:cubicBezTo>
                    <a:cubicBezTo>
                      <a:pt x="50" y="6"/>
                      <a:pt x="45" y="6"/>
                      <a:pt x="45" y="6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3" y="6"/>
                      <a:pt x="38" y="6"/>
                      <a:pt x="34" y="5"/>
                    </a:cubicBezTo>
                    <a:cubicBezTo>
                      <a:pt x="30" y="4"/>
                      <a:pt x="28" y="0"/>
                      <a:pt x="25" y="0"/>
                    </a:cubicBezTo>
                    <a:cubicBezTo>
                      <a:pt x="23" y="0"/>
                      <a:pt x="20" y="1"/>
                      <a:pt x="16" y="2"/>
                    </a:cubicBezTo>
                    <a:cubicBezTo>
                      <a:pt x="10" y="5"/>
                      <a:pt x="1" y="11"/>
                      <a:pt x="1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3600" dirty="0"/>
              </a:p>
            </p:txBody>
          </p:sp>
          <p:sp>
            <p:nvSpPr>
              <p:cNvPr id="20" name="Oval 201"/>
              <p:cNvSpPr>
                <a:spLocks noChangeArrowheads="1"/>
              </p:cNvSpPr>
              <p:nvPr/>
            </p:nvSpPr>
            <p:spPr bwMode="auto">
              <a:xfrm>
                <a:off x="6523038" y="3721100"/>
                <a:ext cx="180975" cy="1809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3600" dirty="0"/>
              </a:p>
            </p:txBody>
          </p:sp>
          <p:sp>
            <p:nvSpPr>
              <p:cNvPr id="21" name="Oval 202"/>
              <p:cNvSpPr>
                <a:spLocks noChangeArrowheads="1"/>
              </p:cNvSpPr>
              <p:nvPr/>
            </p:nvSpPr>
            <p:spPr bwMode="auto">
              <a:xfrm>
                <a:off x="5981700" y="3932238"/>
                <a:ext cx="179388" cy="1809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3600" dirty="0"/>
              </a:p>
            </p:txBody>
          </p:sp>
        </p:grpSp>
      </p:grp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10232823" y="8300710"/>
            <a:ext cx="12298404" cy="3310650"/>
          </a:xfrm>
        </p:spPr>
        <p:txBody>
          <a:bodyPr vert="horz" wrap="square" lIns="243846" tIns="0" rIns="243846" bIns="0" rtlCol="0" anchor="t">
            <a:spAutoFit/>
          </a:bodyPr>
          <a:lstStyle>
            <a:lvl1pPr>
              <a:defRPr lang="en-US" sz="5400" smtClean="0">
                <a:latin typeface="Source Sans Pro ExtraLight"/>
                <a:ea typeface="+mj-ea"/>
              </a:defRPr>
            </a:lvl1pPr>
            <a:lvl2pPr marL="0" indent="0" algn="l">
              <a:defRPr lang="en-US" sz="40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Lato Light"/>
              </a:defRPr>
            </a:lvl2pPr>
            <a:lvl3pPr>
              <a:defRPr lang="en-US" sz="3600" smtClean="0">
                <a:latin typeface="+mn-lt"/>
                <a:cs typeface="+mn-cs"/>
              </a:defRPr>
            </a:lvl3pPr>
            <a:lvl4pPr>
              <a:defRPr lang="en-US" sz="3600" smtClean="0">
                <a:latin typeface="+mn-lt"/>
                <a:cs typeface="+mn-cs"/>
              </a:defRPr>
            </a:lvl4pPr>
            <a:lvl5pPr>
              <a:defRPr lang="en-US" sz="3600">
                <a:latin typeface="+mn-lt"/>
                <a:cs typeface="+mn-cs"/>
              </a:defRPr>
            </a:lvl5pPr>
          </a:lstStyle>
          <a:p>
            <a:pPr lvl="0" defTabSz="457207">
              <a:spcBef>
                <a:spcPct val="0"/>
              </a:spcBef>
            </a:pPr>
            <a:r>
              <a:rPr lang="en-US" dirty="0"/>
              <a:t>Click to edit Master text styles</a:t>
            </a:r>
          </a:p>
          <a:p>
            <a:pPr marL="914233" lvl="1" defTabSz="1828464"/>
            <a:r>
              <a:rPr lang="en-US" dirty="0"/>
              <a:t>Second level</a:t>
            </a:r>
          </a:p>
          <a:p>
            <a:pPr marL="1828464" lvl="2" defTabSz="1828464"/>
            <a:r>
              <a:rPr lang="en-US" dirty="0"/>
              <a:t>Third level</a:t>
            </a:r>
          </a:p>
          <a:p>
            <a:pPr marL="2742697" lvl="3" defTabSz="1828464"/>
            <a:r>
              <a:rPr lang="en-US" dirty="0"/>
              <a:t>Fourth level</a:t>
            </a:r>
          </a:p>
          <a:p>
            <a:pPr marL="3656928" lvl="4" defTabSz="1828464"/>
            <a:r>
              <a:rPr lang="en-US" dirty="0"/>
              <a:t>Fifth level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1"/>
          </p:nvPr>
        </p:nvSpPr>
        <p:spPr>
          <a:xfrm>
            <a:off x="3935413" y="7962902"/>
            <a:ext cx="4498975" cy="2568575"/>
          </a:xfr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8390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stening Sess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 userDrawn="1"/>
        </p:nvGrpSpPr>
        <p:grpSpPr bwMode="auto">
          <a:xfrm rot="3405300">
            <a:off x="11994089" y="-3561501"/>
            <a:ext cx="16118390" cy="17457866"/>
            <a:chOff x="1043" y="518"/>
            <a:chExt cx="2527" cy="2737"/>
          </a:xfrm>
          <a:solidFill>
            <a:schemeClr val="bg1">
              <a:lumMod val="95000"/>
            </a:schemeClr>
          </a:solidFill>
        </p:grpSpPr>
        <p:sp>
          <p:nvSpPr>
            <p:cNvPr id="3" name="Freeform 2"/>
            <p:cNvSpPr>
              <a:spLocks noChangeArrowheads="1"/>
            </p:cNvSpPr>
            <p:nvPr/>
          </p:nvSpPr>
          <p:spPr bwMode="auto">
            <a:xfrm>
              <a:off x="2716" y="518"/>
              <a:ext cx="855" cy="2186"/>
            </a:xfrm>
            <a:custGeom>
              <a:avLst/>
              <a:gdLst>
                <a:gd name="T0" fmla="*/ 3483 w 3773"/>
                <a:gd name="T1" fmla="*/ 0 h 9645"/>
                <a:gd name="T2" fmla="*/ 3483 w 3773"/>
                <a:gd name="T3" fmla="*/ 0 h 9645"/>
                <a:gd name="T4" fmla="*/ 0 w 3773"/>
                <a:gd name="T5" fmla="*/ 5225 h 9645"/>
                <a:gd name="T6" fmla="*/ 2127 w 3773"/>
                <a:gd name="T7" fmla="*/ 9644 h 9645"/>
                <a:gd name="T8" fmla="*/ 875 w 3773"/>
                <a:gd name="T9" fmla="*/ 6099 h 9645"/>
                <a:gd name="T10" fmla="*/ 3772 w 3773"/>
                <a:gd name="T11" fmla="*/ 1155 h 9645"/>
                <a:gd name="T12" fmla="*/ 3483 w 3773"/>
                <a:gd name="T13" fmla="*/ 0 h 9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73" h="9645">
                  <a:moveTo>
                    <a:pt x="3483" y="0"/>
                  </a:moveTo>
                  <a:lnTo>
                    <a:pt x="3483" y="0"/>
                  </a:lnTo>
                  <a:cubicBezTo>
                    <a:pt x="1435" y="858"/>
                    <a:pt x="0" y="2870"/>
                    <a:pt x="0" y="5225"/>
                  </a:cubicBezTo>
                  <a:cubicBezTo>
                    <a:pt x="0" y="7018"/>
                    <a:pt x="831" y="8611"/>
                    <a:pt x="2127" y="9644"/>
                  </a:cubicBezTo>
                  <a:cubicBezTo>
                    <a:pt x="1339" y="8672"/>
                    <a:pt x="875" y="7439"/>
                    <a:pt x="875" y="6099"/>
                  </a:cubicBezTo>
                  <a:cubicBezTo>
                    <a:pt x="875" y="3973"/>
                    <a:pt x="2039" y="2126"/>
                    <a:pt x="3772" y="1155"/>
                  </a:cubicBezTo>
                  <a:lnTo>
                    <a:pt x="348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600" dirty="0"/>
            </a:p>
          </p:txBody>
        </p:sp>
        <p:sp>
          <p:nvSpPr>
            <p:cNvPr id="4" name="Freeform 3"/>
            <p:cNvSpPr>
              <a:spLocks noChangeArrowheads="1"/>
            </p:cNvSpPr>
            <p:nvPr/>
          </p:nvSpPr>
          <p:spPr bwMode="auto">
            <a:xfrm>
              <a:off x="1043" y="949"/>
              <a:ext cx="1841" cy="1140"/>
            </a:xfrm>
            <a:custGeom>
              <a:avLst/>
              <a:gdLst>
                <a:gd name="T0" fmla="*/ 5679 w 8122"/>
                <a:gd name="T1" fmla="*/ 2853 h 5033"/>
                <a:gd name="T2" fmla="*/ 5679 w 8122"/>
                <a:gd name="T3" fmla="*/ 2853 h 5033"/>
                <a:gd name="T4" fmla="*/ 525 w 8122"/>
                <a:gd name="T5" fmla="*/ 3116 h 5033"/>
                <a:gd name="T6" fmla="*/ 0 w 8122"/>
                <a:gd name="T7" fmla="*/ 4209 h 5033"/>
                <a:gd name="T8" fmla="*/ 5355 w 8122"/>
                <a:gd name="T9" fmla="*/ 4043 h 5033"/>
                <a:gd name="T10" fmla="*/ 8121 w 8122"/>
                <a:gd name="T11" fmla="*/ 0 h 5033"/>
                <a:gd name="T12" fmla="*/ 5679 w 8122"/>
                <a:gd name="T13" fmla="*/ 2853 h 5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22" h="5033">
                  <a:moveTo>
                    <a:pt x="5679" y="2853"/>
                  </a:moveTo>
                  <a:lnTo>
                    <a:pt x="5679" y="2853"/>
                  </a:lnTo>
                  <a:cubicBezTo>
                    <a:pt x="4034" y="3798"/>
                    <a:pt x="2126" y="3833"/>
                    <a:pt x="525" y="3116"/>
                  </a:cubicBezTo>
                  <a:cubicBezTo>
                    <a:pt x="315" y="3456"/>
                    <a:pt x="131" y="3824"/>
                    <a:pt x="0" y="4209"/>
                  </a:cubicBezTo>
                  <a:cubicBezTo>
                    <a:pt x="1645" y="5023"/>
                    <a:pt x="3649" y="5032"/>
                    <a:pt x="5355" y="4043"/>
                  </a:cubicBezTo>
                  <a:cubicBezTo>
                    <a:pt x="6904" y="3150"/>
                    <a:pt x="7867" y="1636"/>
                    <a:pt x="8121" y="0"/>
                  </a:cubicBezTo>
                  <a:cubicBezTo>
                    <a:pt x="7674" y="1155"/>
                    <a:pt x="6834" y="2179"/>
                    <a:pt x="5679" y="285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600" dirty="0"/>
            </a:p>
          </p:txBody>
        </p:sp>
        <p:sp>
          <p:nvSpPr>
            <p:cNvPr id="5" name="Freeform 4"/>
            <p:cNvSpPr>
              <a:spLocks noChangeArrowheads="1"/>
            </p:cNvSpPr>
            <p:nvPr/>
          </p:nvSpPr>
          <p:spPr bwMode="auto">
            <a:xfrm>
              <a:off x="1519" y="1965"/>
              <a:ext cx="1748" cy="1293"/>
            </a:xfrm>
            <a:custGeom>
              <a:avLst/>
              <a:gdLst>
                <a:gd name="T0" fmla="*/ 6502 w 7711"/>
                <a:gd name="T1" fmla="*/ 5689 h 5708"/>
                <a:gd name="T2" fmla="*/ 6502 w 7711"/>
                <a:gd name="T3" fmla="*/ 5689 h 5708"/>
                <a:gd name="T4" fmla="*/ 7710 w 7711"/>
                <a:gd name="T5" fmla="*/ 5610 h 5708"/>
                <a:gd name="T6" fmla="*/ 4883 w 7711"/>
                <a:gd name="T7" fmla="*/ 972 h 5708"/>
                <a:gd name="T8" fmla="*/ 0 w 7711"/>
                <a:gd name="T9" fmla="*/ 596 h 5708"/>
                <a:gd name="T10" fmla="*/ 3693 w 7711"/>
                <a:gd name="T11" fmla="*/ 1287 h 5708"/>
                <a:gd name="T12" fmla="*/ 6502 w 7711"/>
                <a:gd name="T13" fmla="*/ 5689 h 5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11" h="5708">
                  <a:moveTo>
                    <a:pt x="6502" y="5689"/>
                  </a:moveTo>
                  <a:lnTo>
                    <a:pt x="6502" y="5689"/>
                  </a:lnTo>
                  <a:cubicBezTo>
                    <a:pt x="6904" y="5707"/>
                    <a:pt x="7307" y="5689"/>
                    <a:pt x="7710" y="5610"/>
                  </a:cubicBezTo>
                  <a:cubicBezTo>
                    <a:pt x="7622" y="3755"/>
                    <a:pt x="6616" y="1970"/>
                    <a:pt x="4883" y="972"/>
                  </a:cubicBezTo>
                  <a:cubicBezTo>
                    <a:pt x="3334" y="79"/>
                    <a:pt x="1540" y="0"/>
                    <a:pt x="0" y="596"/>
                  </a:cubicBezTo>
                  <a:cubicBezTo>
                    <a:pt x="1225" y="403"/>
                    <a:pt x="2529" y="622"/>
                    <a:pt x="3693" y="1287"/>
                  </a:cubicBezTo>
                  <a:cubicBezTo>
                    <a:pt x="5356" y="2250"/>
                    <a:pt x="6344" y="3921"/>
                    <a:pt x="6502" y="568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600" dirty="0"/>
            </a:p>
          </p:txBody>
        </p:sp>
      </p:grpSp>
      <p:sp>
        <p:nvSpPr>
          <p:cNvPr id="7" name="Rectangle 6"/>
          <p:cNvSpPr/>
          <p:nvPr userDrawn="1"/>
        </p:nvSpPr>
        <p:spPr>
          <a:xfrm>
            <a:off x="3056187" y="0"/>
            <a:ext cx="6278002" cy="11542890"/>
          </a:xfrm>
          <a:prstGeom prst="rect">
            <a:avLst/>
          </a:prstGeom>
          <a:solidFill>
            <a:srgbClr val="354256">
              <a:alpha val="8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3641794" y="5243871"/>
            <a:ext cx="5106788" cy="2357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7200" b="1" dirty="0">
                <a:solidFill>
                  <a:srgbClr val="FFFFFF"/>
                </a:solidFill>
                <a:latin typeface="Bebas Neue Bold"/>
                <a:cs typeface="Bebas Neue Bold"/>
              </a:rPr>
              <a:t>Listening Session</a:t>
            </a:r>
          </a:p>
          <a:p>
            <a:pPr algn="ctr"/>
            <a:endParaRPr lang="en-US" sz="3201" dirty="0">
              <a:solidFill>
                <a:srgbClr val="FFFFFF"/>
              </a:solidFill>
              <a:cs typeface="Lato Light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909604" y="7579360"/>
            <a:ext cx="2679917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 userDrawn="1"/>
        </p:nvGrpSpPr>
        <p:grpSpPr>
          <a:xfrm>
            <a:off x="10202420" y="1240988"/>
            <a:ext cx="9447575" cy="6084394"/>
            <a:chOff x="6356305" y="2435225"/>
            <a:chExt cx="11121858" cy="716266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6305" y="6380358"/>
              <a:ext cx="11121858" cy="3217527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10192372" y="2435225"/>
              <a:ext cx="3176181" cy="4178589"/>
              <a:chOff x="5894388" y="3475038"/>
              <a:chExt cx="895350" cy="1177925"/>
            </a:xfrm>
            <a:solidFill>
              <a:srgbClr val="989898"/>
            </a:solidFill>
          </p:grpSpPr>
          <p:sp>
            <p:nvSpPr>
              <p:cNvPr id="15" name="Freeform 195"/>
              <p:cNvSpPr>
                <a:spLocks/>
              </p:cNvSpPr>
              <p:nvPr/>
            </p:nvSpPr>
            <p:spPr bwMode="auto">
              <a:xfrm>
                <a:off x="5894388" y="3992563"/>
                <a:ext cx="895350" cy="660400"/>
              </a:xfrm>
              <a:custGeom>
                <a:avLst/>
                <a:gdLst>
                  <a:gd name="T0" fmla="*/ 221 w 238"/>
                  <a:gd name="T1" fmla="*/ 65 h 175"/>
                  <a:gd name="T2" fmla="*/ 213 w 238"/>
                  <a:gd name="T3" fmla="*/ 87 h 175"/>
                  <a:gd name="T4" fmla="*/ 192 w 238"/>
                  <a:gd name="T5" fmla="*/ 92 h 175"/>
                  <a:gd name="T6" fmla="*/ 172 w 238"/>
                  <a:gd name="T7" fmla="*/ 87 h 175"/>
                  <a:gd name="T8" fmla="*/ 164 w 238"/>
                  <a:gd name="T9" fmla="*/ 67 h 175"/>
                  <a:gd name="T10" fmla="*/ 164 w 238"/>
                  <a:gd name="T11" fmla="*/ 67 h 175"/>
                  <a:gd name="T12" fmla="*/ 164 w 238"/>
                  <a:gd name="T13" fmla="*/ 64 h 175"/>
                  <a:gd name="T14" fmla="*/ 160 w 238"/>
                  <a:gd name="T15" fmla="*/ 50 h 175"/>
                  <a:gd name="T16" fmla="*/ 140 w 238"/>
                  <a:gd name="T17" fmla="*/ 34 h 175"/>
                  <a:gd name="T18" fmla="*/ 137 w 238"/>
                  <a:gd name="T19" fmla="*/ 28 h 175"/>
                  <a:gd name="T20" fmla="*/ 142 w 238"/>
                  <a:gd name="T21" fmla="*/ 16 h 175"/>
                  <a:gd name="T22" fmla="*/ 130 w 238"/>
                  <a:gd name="T23" fmla="*/ 0 h 175"/>
                  <a:gd name="T24" fmla="*/ 124 w 238"/>
                  <a:gd name="T25" fmla="*/ 18 h 175"/>
                  <a:gd name="T26" fmla="*/ 104 w 238"/>
                  <a:gd name="T27" fmla="*/ 22 h 175"/>
                  <a:gd name="T28" fmla="*/ 83 w 238"/>
                  <a:gd name="T29" fmla="*/ 18 h 175"/>
                  <a:gd name="T30" fmla="*/ 78 w 238"/>
                  <a:gd name="T31" fmla="*/ 3 h 175"/>
                  <a:gd name="T32" fmla="*/ 75 w 238"/>
                  <a:gd name="T33" fmla="*/ 6 h 175"/>
                  <a:gd name="T34" fmla="*/ 75 w 238"/>
                  <a:gd name="T35" fmla="*/ 6 h 175"/>
                  <a:gd name="T36" fmla="*/ 70 w 238"/>
                  <a:gd name="T37" fmla="*/ 21 h 175"/>
                  <a:gd name="T38" fmla="*/ 106 w 238"/>
                  <a:gd name="T39" fmla="*/ 39 h 175"/>
                  <a:gd name="T40" fmla="*/ 114 w 238"/>
                  <a:gd name="T41" fmla="*/ 38 h 175"/>
                  <a:gd name="T42" fmla="*/ 118 w 238"/>
                  <a:gd name="T43" fmla="*/ 39 h 175"/>
                  <a:gd name="T44" fmla="*/ 151 w 238"/>
                  <a:gd name="T45" fmla="*/ 65 h 175"/>
                  <a:gd name="T46" fmla="*/ 155 w 238"/>
                  <a:gd name="T47" fmla="*/ 75 h 175"/>
                  <a:gd name="T48" fmla="*/ 150 w 238"/>
                  <a:gd name="T49" fmla="*/ 87 h 175"/>
                  <a:gd name="T50" fmla="*/ 151 w 238"/>
                  <a:gd name="T51" fmla="*/ 90 h 175"/>
                  <a:gd name="T52" fmla="*/ 149 w 238"/>
                  <a:gd name="T53" fmla="*/ 92 h 175"/>
                  <a:gd name="T54" fmla="*/ 95 w 238"/>
                  <a:gd name="T55" fmla="*/ 116 h 175"/>
                  <a:gd name="T56" fmla="*/ 88 w 238"/>
                  <a:gd name="T57" fmla="*/ 116 h 175"/>
                  <a:gd name="T58" fmla="*/ 82 w 238"/>
                  <a:gd name="T59" fmla="*/ 113 h 175"/>
                  <a:gd name="T60" fmla="*/ 70 w 238"/>
                  <a:gd name="T61" fmla="*/ 152 h 175"/>
                  <a:gd name="T62" fmla="*/ 47 w 238"/>
                  <a:gd name="T63" fmla="*/ 157 h 175"/>
                  <a:gd name="T64" fmla="*/ 24 w 238"/>
                  <a:gd name="T65" fmla="*/ 152 h 175"/>
                  <a:gd name="T66" fmla="*/ 14 w 238"/>
                  <a:gd name="T67" fmla="*/ 119 h 175"/>
                  <a:gd name="T68" fmla="*/ 1 w 238"/>
                  <a:gd name="T69" fmla="*/ 145 h 175"/>
                  <a:gd name="T70" fmla="*/ 53 w 238"/>
                  <a:gd name="T71" fmla="*/ 173 h 175"/>
                  <a:gd name="T72" fmla="*/ 99 w 238"/>
                  <a:gd name="T73" fmla="*/ 135 h 175"/>
                  <a:gd name="T74" fmla="*/ 104 w 238"/>
                  <a:gd name="T75" fmla="*/ 130 h 175"/>
                  <a:gd name="T76" fmla="*/ 165 w 238"/>
                  <a:gd name="T77" fmla="*/ 107 h 175"/>
                  <a:gd name="T78" fmla="*/ 195 w 238"/>
                  <a:gd name="T79" fmla="*/ 114 h 175"/>
                  <a:gd name="T80" fmla="*/ 238 w 238"/>
                  <a:gd name="T81" fmla="*/ 86 h 175"/>
                  <a:gd name="T82" fmla="*/ 221 w 238"/>
                  <a:gd name="T83" fmla="*/ 65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38" h="175">
                    <a:moveTo>
                      <a:pt x="221" y="65"/>
                    </a:moveTo>
                    <a:cubicBezTo>
                      <a:pt x="218" y="75"/>
                      <a:pt x="215" y="86"/>
                      <a:pt x="213" y="87"/>
                    </a:cubicBezTo>
                    <a:cubicBezTo>
                      <a:pt x="210" y="90"/>
                      <a:pt x="195" y="92"/>
                      <a:pt x="192" y="92"/>
                    </a:cubicBezTo>
                    <a:cubicBezTo>
                      <a:pt x="190" y="92"/>
                      <a:pt x="175" y="90"/>
                      <a:pt x="172" y="87"/>
                    </a:cubicBezTo>
                    <a:cubicBezTo>
                      <a:pt x="170" y="86"/>
                      <a:pt x="167" y="77"/>
                      <a:pt x="164" y="67"/>
                    </a:cubicBezTo>
                    <a:cubicBezTo>
                      <a:pt x="164" y="67"/>
                      <a:pt x="164" y="67"/>
                      <a:pt x="164" y="67"/>
                    </a:cubicBezTo>
                    <a:cubicBezTo>
                      <a:pt x="164" y="64"/>
                      <a:pt x="164" y="64"/>
                      <a:pt x="164" y="64"/>
                    </a:cubicBezTo>
                    <a:cubicBezTo>
                      <a:pt x="162" y="58"/>
                      <a:pt x="161" y="53"/>
                      <a:pt x="160" y="50"/>
                    </a:cubicBezTo>
                    <a:cubicBezTo>
                      <a:pt x="158" y="48"/>
                      <a:pt x="144" y="37"/>
                      <a:pt x="140" y="34"/>
                    </a:cubicBezTo>
                    <a:cubicBezTo>
                      <a:pt x="138" y="33"/>
                      <a:pt x="137" y="30"/>
                      <a:pt x="137" y="28"/>
                    </a:cubicBezTo>
                    <a:cubicBezTo>
                      <a:pt x="140" y="24"/>
                      <a:pt x="142" y="20"/>
                      <a:pt x="142" y="16"/>
                    </a:cubicBezTo>
                    <a:cubicBezTo>
                      <a:pt x="142" y="10"/>
                      <a:pt x="137" y="4"/>
                      <a:pt x="130" y="0"/>
                    </a:cubicBezTo>
                    <a:cubicBezTo>
                      <a:pt x="128" y="9"/>
                      <a:pt x="125" y="17"/>
                      <a:pt x="124" y="18"/>
                    </a:cubicBezTo>
                    <a:cubicBezTo>
                      <a:pt x="121" y="21"/>
                      <a:pt x="106" y="22"/>
                      <a:pt x="104" y="22"/>
                    </a:cubicBezTo>
                    <a:cubicBezTo>
                      <a:pt x="101" y="22"/>
                      <a:pt x="86" y="21"/>
                      <a:pt x="83" y="18"/>
                    </a:cubicBezTo>
                    <a:cubicBezTo>
                      <a:pt x="82" y="17"/>
                      <a:pt x="80" y="11"/>
                      <a:pt x="78" y="3"/>
                    </a:cubicBezTo>
                    <a:cubicBezTo>
                      <a:pt x="77" y="4"/>
                      <a:pt x="76" y="5"/>
                      <a:pt x="75" y="6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75" y="11"/>
                      <a:pt x="73" y="17"/>
                      <a:pt x="70" y="21"/>
                    </a:cubicBezTo>
                    <a:cubicBezTo>
                      <a:pt x="74" y="31"/>
                      <a:pt x="89" y="39"/>
                      <a:pt x="106" y="39"/>
                    </a:cubicBezTo>
                    <a:cubicBezTo>
                      <a:pt x="109" y="39"/>
                      <a:pt x="111" y="39"/>
                      <a:pt x="114" y="38"/>
                    </a:cubicBezTo>
                    <a:cubicBezTo>
                      <a:pt x="115" y="39"/>
                      <a:pt x="117" y="39"/>
                      <a:pt x="118" y="39"/>
                    </a:cubicBezTo>
                    <a:cubicBezTo>
                      <a:pt x="125" y="42"/>
                      <a:pt x="144" y="57"/>
                      <a:pt x="151" y="65"/>
                    </a:cubicBezTo>
                    <a:cubicBezTo>
                      <a:pt x="154" y="67"/>
                      <a:pt x="154" y="72"/>
                      <a:pt x="155" y="75"/>
                    </a:cubicBezTo>
                    <a:cubicBezTo>
                      <a:pt x="152" y="79"/>
                      <a:pt x="150" y="83"/>
                      <a:pt x="150" y="87"/>
                    </a:cubicBezTo>
                    <a:cubicBezTo>
                      <a:pt x="150" y="88"/>
                      <a:pt x="150" y="89"/>
                      <a:pt x="151" y="90"/>
                    </a:cubicBezTo>
                    <a:cubicBezTo>
                      <a:pt x="150" y="91"/>
                      <a:pt x="150" y="92"/>
                      <a:pt x="149" y="92"/>
                    </a:cubicBezTo>
                    <a:cubicBezTo>
                      <a:pt x="142" y="99"/>
                      <a:pt x="102" y="113"/>
                      <a:pt x="95" y="116"/>
                    </a:cubicBezTo>
                    <a:cubicBezTo>
                      <a:pt x="93" y="116"/>
                      <a:pt x="90" y="116"/>
                      <a:pt x="88" y="116"/>
                    </a:cubicBezTo>
                    <a:cubicBezTo>
                      <a:pt x="86" y="115"/>
                      <a:pt x="84" y="114"/>
                      <a:pt x="82" y="113"/>
                    </a:cubicBezTo>
                    <a:cubicBezTo>
                      <a:pt x="79" y="126"/>
                      <a:pt x="73" y="150"/>
                      <a:pt x="70" y="152"/>
                    </a:cubicBezTo>
                    <a:cubicBezTo>
                      <a:pt x="67" y="155"/>
                      <a:pt x="50" y="157"/>
                      <a:pt x="47" y="157"/>
                    </a:cubicBezTo>
                    <a:cubicBezTo>
                      <a:pt x="45" y="157"/>
                      <a:pt x="28" y="155"/>
                      <a:pt x="24" y="152"/>
                    </a:cubicBezTo>
                    <a:cubicBezTo>
                      <a:pt x="22" y="150"/>
                      <a:pt x="17" y="132"/>
                      <a:pt x="14" y="119"/>
                    </a:cubicBezTo>
                    <a:cubicBezTo>
                      <a:pt x="5" y="126"/>
                      <a:pt x="0" y="135"/>
                      <a:pt x="1" y="145"/>
                    </a:cubicBezTo>
                    <a:cubicBezTo>
                      <a:pt x="2" y="163"/>
                      <a:pt x="26" y="175"/>
                      <a:pt x="53" y="173"/>
                    </a:cubicBezTo>
                    <a:cubicBezTo>
                      <a:pt x="80" y="170"/>
                      <a:pt x="101" y="153"/>
                      <a:pt x="99" y="135"/>
                    </a:cubicBezTo>
                    <a:cubicBezTo>
                      <a:pt x="100" y="133"/>
                      <a:pt x="102" y="131"/>
                      <a:pt x="104" y="130"/>
                    </a:cubicBezTo>
                    <a:cubicBezTo>
                      <a:pt x="108" y="128"/>
                      <a:pt x="148" y="111"/>
                      <a:pt x="165" y="107"/>
                    </a:cubicBezTo>
                    <a:cubicBezTo>
                      <a:pt x="173" y="111"/>
                      <a:pt x="183" y="114"/>
                      <a:pt x="195" y="114"/>
                    </a:cubicBezTo>
                    <a:cubicBezTo>
                      <a:pt x="219" y="113"/>
                      <a:pt x="238" y="101"/>
                      <a:pt x="238" y="86"/>
                    </a:cubicBezTo>
                    <a:cubicBezTo>
                      <a:pt x="238" y="77"/>
                      <a:pt x="231" y="70"/>
                      <a:pt x="221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3600" dirty="0"/>
              </a:p>
            </p:txBody>
          </p:sp>
          <p:sp>
            <p:nvSpPr>
              <p:cNvPr id="16" name="Freeform 197"/>
              <p:cNvSpPr>
                <a:spLocks/>
              </p:cNvSpPr>
              <p:nvPr/>
            </p:nvSpPr>
            <p:spPr bwMode="auto">
              <a:xfrm>
                <a:off x="6459538" y="3898900"/>
                <a:ext cx="315913" cy="411163"/>
              </a:xfrm>
              <a:custGeom>
                <a:avLst/>
                <a:gdLst>
                  <a:gd name="T0" fmla="*/ 4 w 84"/>
                  <a:gd name="T1" fmla="*/ 50 h 109"/>
                  <a:gd name="T2" fmla="*/ 9 w 84"/>
                  <a:gd name="T3" fmla="*/ 60 h 109"/>
                  <a:gd name="T4" fmla="*/ 14 w 84"/>
                  <a:gd name="T5" fmla="*/ 62 h 109"/>
                  <a:gd name="T6" fmla="*/ 24 w 84"/>
                  <a:gd name="T7" fmla="*/ 104 h 109"/>
                  <a:gd name="T8" fmla="*/ 42 w 84"/>
                  <a:gd name="T9" fmla="*/ 109 h 109"/>
                  <a:gd name="T10" fmla="*/ 42 w 84"/>
                  <a:gd name="T11" fmla="*/ 109 h 109"/>
                  <a:gd name="T12" fmla="*/ 44 w 84"/>
                  <a:gd name="T13" fmla="*/ 109 h 109"/>
                  <a:gd name="T14" fmla="*/ 46 w 84"/>
                  <a:gd name="T15" fmla="*/ 108 h 109"/>
                  <a:gd name="T16" fmla="*/ 59 w 84"/>
                  <a:gd name="T17" fmla="*/ 104 h 109"/>
                  <a:gd name="T18" fmla="*/ 70 w 84"/>
                  <a:gd name="T19" fmla="*/ 62 h 109"/>
                  <a:gd name="T20" fmla="*/ 75 w 84"/>
                  <a:gd name="T21" fmla="*/ 60 h 109"/>
                  <a:gd name="T22" fmla="*/ 79 w 84"/>
                  <a:gd name="T23" fmla="*/ 50 h 109"/>
                  <a:gd name="T24" fmla="*/ 83 w 84"/>
                  <a:gd name="T25" fmla="*/ 21 h 109"/>
                  <a:gd name="T26" fmla="*/ 76 w 84"/>
                  <a:gd name="T27" fmla="*/ 7 h 109"/>
                  <a:gd name="T28" fmla="*/ 61 w 84"/>
                  <a:gd name="T29" fmla="*/ 0 h 109"/>
                  <a:gd name="T30" fmla="*/ 52 w 84"/>
                  <a:gd name="T31" fmla="*/ 5 h 109"/>
                  <a:gd name="T32" fmla="*/ 42 w 84"/>
                  <a:gd name="T33" fmla="*/ 6 h 109"/>
                  <a:gd name="T34" fmla="*/ 42 w 84"/>
                  <a:gd name="T35" fmla="*/ 6 h 109"/>
                  <a:gd name="T36" fmla="*/ 32 w 84"/>
                  <a:gd name="T37" fmla="*/ 5 h 109"/>
                  <a:gd name="T38" fmla="*/ 23 w 84"/>
                  <a:gd name="T39" fmla="*/ 0 h 109"/>
                  <a:gd name="T40" fmla="*/ 6 w 84"/>
                  <a:gd name="T41" fmla="*/ 8 h 109"/>
                  <a:gd name="T42" fmla="*/ 0 w 84"/>
                  <a:gd name="T43" fmla="*/ 21 h 109"/>
                  <a:gd name="T44" fmla="*/ 4 w 84"/>
                  <a:gd name="T45" fmla="*/ 5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4" h="109">
                    <a:moveTo>
                      <a:pt x="4" y="50"/>
                    </a:moveTo>
                    <a:cubicBezTo>
                      <a:pt x="5" y="54"/>
                      <a:pt x="7" y="57"/>
                      <a:pt x="9" y="60"/>
                    </a:cubicBezTo>
                    <a:cubicBezTo>
                      <a:pt x="11" y="62"/>
                      <a:pt x="14" y="62"/>
                      <a:pt x="14" y="62"/>
                    </a:cubicBezTo>
                    <a:cubicBezTo>
                      <a:pt x="14" y="62"/>
                      <a:pt x="21" y="101"/>
                      <a:pt x="24" y="104"/>
                    </a:cubicBezTo>
                    <a:cubicBezTo>
                      <a:pt x="27" y="107"/>
                      <a:pt x="40" y="109"/>
                      <a:pt x="42" y="109"/>
                    </a:cubicBezTo>
                    <a:cubicBezTo>
                      <a:pt x="42" y="109"/>
                      <a:pt x="42" y="109"/>
                      <a:pt x="42" y="109"/>
                    </a:cubicBezTo>
                    <a:cubicBezTo>
                      <a:pt x="44" y="109"/>
                      <a:pt x="44" y="109"/>
                      <a:pt x="44" y="109"/>
                    </a:cubicBezTo>
                    <a:cubicBezTo>
                      <a:pt x="46" y="108"/>
                      <a:pt x="46" y="108"/>
                      <a:pt x="46" y="108"/>
                    </a:cubicBezTo>
                    <a:cubicBezTo>
                      <a:pt x="50" y="108"/>
                      <a:pt x="57" y="106"/>
                      <a:pt x="59" y="104"/>
                    </a:cubicBezTo>
                    <a:cubicBezTo>
                      <a:pt x="62" y="101"/>
                      <a:pt x="70" y="62"/>
                      <a:pt x="70" y="62"/>
                    </a:cubicBezTo>
                    <a:cubicBezTo>
                      <a:pt x="70" y="62"/>
                      <a:pt x="73" y="62"/>
                      <a:pt x="75" y="60"/>
                    </a:cubicBezTo>
                    <a:cubicBezTo>
                      <a:pt x="77" y="57"/>
                      <a:pt x="78" y="54"/>
                      <a:pt x="79" y="50"/>
                    </a:cubicBezTo>
                    <a:cubicBezTo>
                      <a:pt x="82" y="42"/>
                      <a:pt x="84" y="33"/>
                      <a:pt x="83" y="21"/>
                    </a:cubicBezTo>
                    <a:cubicBezTo>
                      <a:pt x="83" y="15"/>
                      <a:pt x="80" y="10"/>
                      <a:pt x="76" y="7"/>
                    </a:cubicBezTo>
                    <a:cubicBezTo>
                      <a:pt x="71" y="2"/>
                      <a:pt x="63" y="0"/>
                      <a:pt x="61" y="0"/>
                    </a:cubicBezTo>
                    <a:cubicBezTo>
                      <a:pt x="58" y="0"/>
                      <a:pt x="56" y="4"/>
                      <a:pt x="52" y="5"/>
                    </a:cubicBezTo>
                    <a:cubicBezTo>
                      <a:pt x="46" y="6"/>
                      <a:pt x="42" y="6"/>
                      <a:pt x="42" y="6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0" y="6"/>
                      <a:pt x="36" y="5"/>
                      <a:pt x="32" y="5"/>
                    </a:cubicBezTo>
                    <a:cubicBezTo>
                      <a:pt x="28" y="4"/>
                      <a:pt x="26" y="0"/>
                      <a:pt x="23" y="0"/>
                    </a:cubicBezTo>
                    <a:cubicBezTo>
                      <a:pt x="20" y="0"/>
                      <a:pt x="12" y="2"/>
                      <a:pt x="6" y="8"/>
                    </a:cubicBezTo>
                    <a:cubicBezTo>
                      <a:pt x="3" y="11"/>
                      <a:pt x="1" y="15"/>
                      <a:pt x="0" y="21"/>
                    </a:cubicBezTo>
                    <a:cubicBezTo>
                      <a:pt x="0" y="33"/>
                      <a:pt x="2" y="42"/>
                      <a:pt x="4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3600" dirty="0"/>
              </a:p>
            </p:txBody>
          </p:sp>
          <p:sp>
            <p:nvSpPr>
              <p:cNvPr id="17" name="Oval 198"/>
              <p:cNvSpPr>
                <a:spLocks noChangeArrowheads="1"/>
              </p:cNvSpPr>
              <p:nvPr/>
            </p:nvSpPr>
            <p:spPr bwMode="auto">
              <a:xfrm>
                <a:off x="6191250" y="3475038"/>
                <a:ext cx="177800" cy="1809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3600" dirty="0"/>
              </a:p>
            </p:txBody>
          </p:sp>
          <p:sp>
            <p:nvSpPr>
              <p:cNvPr id="18" name="Freeform 199"/>
              <p:cNvSpPr>
                <a:spLocks/>
              </p:cNvSpPr>
              <p:nvPr/>
            </p:nvSpPr>
            <p:spPr bwMode="auto">
              <a:xfrm>
                <a:off x="6130925" y="3660775"/>
                <a:ext cx="304800" cy="392113"/>
              </a:xfrm>
              <a:custGeom>
                <a:avLst/>
                <a:gdLst>
                  <a:gd name="T0" fmla="*/ 1 w 81"/>
                  <a:gd name="T1" fmla="*/ 20 h 104"/>
                  <a:gd name="T2" fmla="*/ 4 w 81"/>
                  <a:gd name="T3" fmla="*/ 48 h 104"/>
                  <a:gd name="T4" fmla="*/ 9 w 81"/>
                  <a:gd name="T5" fmla="*/ 57 h 104"/>
                  <a:gd name="T6" fmla="*/ 13 w 81"/>
                  <a:gd name="T7" fmla="*/ 59 h 104"/>
                  <a:gd name="T8" fmla="*/ 24 w 81"/>
                  <a:gd name="T9" fmla="*/ 100 h 104"/>
                  <a:gd name="T10" fmla="*/ 40 w 81"/>
                  <a:gd name="T11" fmla="*/ 104 h 104"/>
                  <a:gd name="T12" fmla="*/ 57 w 81"/>
                  <a:gd name="T13" fmla="*/ 100 h 104"/>
                  <a:gd name="T14" fmla="*/ 68 w 81"/>
                  <a:gd name="T15" fmla="*/ 59 h 104"/>
                  <a:gd name="T16" fmla="*/ 72 w 81"/>
                  <a:gd name="T17" fmla="*/ 57 h 104"/>
                  <a:gd name="T18" fmla="*/ 77 w 81"/>
                  <a:gd name="T19" fmla="*/ 48 h 104"/>
                  <a:gd name="T20" fmla="*/ 80 w 81"/>
                  <a:gd name="T21" fmla="*/ 20 h 104"/>
                  <a:gd name="T22" fmla="*/ 60 w 81"/>
                  <a:gd name="T23" fmla="*/ 0 h 104"/>
                  <a:gd name="T24" fmla="*/ 59 w 81"/>
                  <a:gd name="T25" fmla="*/ 0 h 104"/>
                  <a:gd name="T26" fmla="*/ 50 w 81"/>
                  <a:gd name="T27" fmla="*/ 4 h 104"/>
                  <a:gd name="T28" fmla="*/ 47 w 81"/>
                  <a:gd name="T29" fmla="*/ 5 h 104"/>
                  <a:gd name="T30" fmla="*/ 46 w 81"/>
                  <a:gd name="T31" fmla="*/ 5 h 104"/>
                  <a:gd name="T32" fmla="*/ 41 w 81"/>
                  <a:gd name="T33" fmla="*/ 5 h 104"/>
                  <a:gd name="T34" fmla="*/ 38 w 81"/>
                  <a:gd name="T35" fmla="*/ 5 h 104"/>
                  <a:gd name="T36" fmla="*/ 32 w 81"/>
                  <a:gd name="T37" fmla="*/ 5 h 104"/>
                  <a:gd name="T38" fmla="*/ 31 w 81"/>
                  <a:gd name="T39" fmla="*/ 4 h 104"/>
                  <a:gd name="T40" fmla="*/ 22 w 81"/>
                  <a:gd name="T41" fmla="*/ 0 h 104"/>
                  <a:gd name="T42" fmla="*/ 21 w 81"/>
                  <a:gd name="T43" fmla="*/ 0 h 104"/>
                  <a:gd name="T44" fmla="*/ 1 w 81"/>
                  <a:gd name="T45" fmla="*/ 2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1" h="104">
                    <a:moveTo>
                      <a:pt x="1" y="20"/>
                    </a:moveTo>
                    <a:cubicBezTo>
                      <a:pt x="0" y="32"/>
                      <a:pt x="2" y="40"/>
                      <a:pt x="4" y="48"/>
                    </a:cubicBezTo>
                    <a:cubicBezTo>
                      <a:pt x="5" y="52"/>
                      <a:pt x="7" y="55"/>
                      <a:pt x="9" y="57"/>
                    </a:cubicBezTo>
                    <a:cubicBezTo>
                      <a:pt x="10" y="59"/>
                      <a:pt x="13" y="59"/>
                      <a:pt x="13" y="59"/>
                    </a:cubicBezTo>
                    <a:cubicBezTo>
                      <a:pt x="13" y="59"/>
                      <a:pt x="21" y="97"/>
                      <a:pt x="24" y="100"/>
                    </a:cubicBezTo>
                    <a:cubicBezTo>
                      <a:pt x="26" y="103"/>
                      <a:pt x="38" y="104"/>
                      <a:pt x="40" y="104"/>
                    </a:cubicBezTo>
                    <a:cubicBezTo>
                      <a:pt x="42" y="104"/>
                      <a:pt x="55" y="103"/>
                      <a:pt x="57" y="100"/>
                    </a:cubicBezTo>
                    <a:cubicBezTo>
                      <a:pt x="60" y="97"/>
                      <a:pt x="68" y="59"/>
                      <a:pt x="68" y="59"/>
                    </a:cubicBezTo>
                    <a:cubicBezTo>
                      <a:pt x="68" y="59"/>
                      <a:pt x="70" y="59"/>
                      <a:pt x="72" y="57"/>
                    </a:cubicBezTo>
                    <a:cubicBezTo>
                      <a:pt x="74" y="55"/>
                      <a:pt x="75" y="52"/>
                      <a:pt x="77" y="48"/>
                    </a:cubicBezTo>
                    <a:cubicBezTo>
                      <a:pt x="79" y="40"/>
                      <a:pt x="81" y="32"/>
                      <a:pt x="80" y="20"/>
                    </a:cubicBezTo>
                    <a:cubicBezTo>
                      <a:pt x="79" y="5"/>
                      <a:pt x="66" y="1"/>
                      <a:pt x="60" y="0"/>
                    </a:cubicBezTo>
                    <a:cubicBezTo>
                      <a:pt x="60" y="0"/>
                      <a:pt x="59" y="0"/>
                      <a:pt x="59" y="0"/>
                    </a:cubicBezTo>
                    <a:cubicBezTo>
                      <a:pt x="56" y="0"/>
                      <a:pt x="54" y="4"/>
                      <a:pt x="50" y="4"/>
                    </a:cubicBezTo>
                    <a:cubicBezTo>
                      <a:pt x="49" y="5"/>
                      <a:pt x="48" y="5"/>
                      <a:pt x="47" y="5"/>
                    </a:cubicBezTo>
                    <a:cubicBezTo>
                      <a:pt x="47" y="5"/>
                      <a:pt x="46" y="5"/>
                      <a:pt x="46" y="5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7" y="5"/>
                      <a:pt x="34" y="5"/>
                      <a:pt x="32" y="5"/>
                    </a:cubicBezTo>
                    <a:cubicBezTo>
                      <a:pt x="32" y="4"/>
                      <a:pt x="31" y="4"/>
                      <a:pt x="31" y="4"/>
                    </a:cubicBezTo>
                    <a:cubicBezTo>
                      <a:pt x="27" y="4"/>
                      <a:pt x="25" y="0"/>
                      <a:pt x="22" y="0"/>
                    </a:cubicBezTo>
                    <a:cubicBezTo>
                      <a:pt x="22" y="0"/>
                      <a:pt x="21" y="0"/>
                      <a:pt x="21" y="0"/>
                    </a:cubicBezTo>
                    <a:cubicBezTo>
                      <a:pt x="15" y="1"/>
                      <a:pt x="1" y="5"/>
                      <a:pt x="1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3600" dirty="0"/>
              </a:p>
            </p:txBody>
          </p:sp>
          <p:sp>
            <p:nvSpPr>
              <p:cNvPr id="19" name="Freeform 200"/>
              <p:cNvSpPr>
                <a:spLocks/>
              </p:cNvSpPr>
              <p:nvPr/>
            </p:nvSpPr>
            <p:spPr bwMode="auto">
              <a:xfrm>
                <a:off x="5902325" y="4116388"/>
                <a:ext cx="338138" cy="438150"/>
              </a:xfrm>
              <a:custGeom>
                <a:avLst/>
                <a:gdLst>
                  <a:gd name="T0" fmla="*/ 1 w 90"/>
                  <a:gd name="T1" fmla="*/ 23 h 116"/>
                  <a:gd name="T2" fmla="*/ 5 w 90"/>
                  <a:gd name="T3" fmla="*/ 53 h 116"/>
                  <a:gd name="T4" fmla="*/ 10 w 90"/>
                  <a:gd name="T5" fmla="*/ 64 h 116"/>
                  <a:gd name="T6" fmla="*/ 15 w 90"/>
                  <a:gd name="T7" fmla="*/ 66 h 116"/>
                  <a:gd name="T8" fmla="*/ 26 w 90"/>
                  <a:gd name="T9" fmla="*/ 111 h 116"/>
                  <a:gd name="T10" fmla="*/ 45 w 90"/>
                  <a:gd name="T11" fmla="*/ 116 h 116"/>
                  <a:gd name="T12" fmla="*/ 64 w 90"/>
                  <a:gd name="T13" fmla="*/ 111 h 116"/>
                  <a:gd name="T14" fmla="*/ 75 w 90"/>
                  <a:gd name="T15" fmla="*/ 66 h 116"/>
                  <a:gd name="T16" fmla="*/ 80 w 90"/>
                  <a:gd name="T17" fmla="*/ 64 h 116"/>
                  <a:gd name="T18" fmla="*/ 85 w 90"/>
                  <a:gd name="T19" fmla="*/ 53 h 116"/>
                  <a:gd name="T20" fmla="*/ 89 w 90"/>
                  <a:gd name="T21" fmla="*/ 23 h 116"/>
                  <a:gd name="T22" fmla="*/ 73 w 90"/>
                  <a:gd name="T23" fmla="*/ 2 h 116"/>
                  <a:gd name="T24" fmla="*/ 65 w 90"/>
                  <a:gd name="T25" fmla="*/ 0 h 116"/>
                  <a:gd name="T26" fmla="*/ 56 w 90"/>
                  <a:gd name="T27" fmla="*/ 5 h 116"/>
                  <a:gd name="T28" fmla="*/ 45 w 90"/>
                  <a:gd name="T29" fmla="*/ 6 h 116"/>
                  <a:gd name="T30" fmla="*/ 45 w 90"/>
                  <a:gd name="T31" fmla="*/ 6 h 116"/>
                  <a:gd name="T32" fmla="*/ 34 w 90"/>
                  <a:gd name="T33" fmla="*/ 5 h 116"/>
                  <a:gd name="T34" fmla="*/ 25 w 90"/>
                  <a:gd name="T35" fmla="*/ 0 h 116"/>
                  <a:gd name="T36" fmla="*/ 16 w 90"/>
                  <a:gd name="T37" fmla="*/ 2 h 116"/>
                  <a:gd name="T38" fmla="*/ 1 w 90"/>
                  <a:gd name="T39" fmla="*/ 23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0" h="116">
                    <a:moveTo>
                      <a:pt x="1" y="23"/>
                    </a:moveTo>
                    <a:cubicBezTo>
                      <a:pt x="0" y="35"/>
                      <a:pt x="2" y="44"/>
                      <a:pt x="5" y="53"/>
                    </a:cubicBezTo>
                    <a:cubicBezTo>
                      <a:pt x="6" y="58"/>
                      <a:pt x="8" y="61"/>
                      <a:pt x="10" y="64"/>
                    </a:cubicBezTo>
                    <a:cubicBezTo>
                      <a:pt x="12" y="66"/>
                      <a:pt x="15" y="66"/>
                      <a:pt x="15" y="66"/>
                    </a:cubicBezTo>
                    <a:cubicBezTo>
                      <a:pt x="15" y="66"/>
                      <a:pt x="23" y="108"/>
                      <a:pt x="26" y="111"/>
                    </a:cubicBezTo>
                    <a:cubicBezTo>
                      <a:pt x="29" y="114"/>
                      <a:pt x="43" y="116"/>
                      <a:pt x="45" y="116"/>
                    </a:cubicBezTo>
                    <a:cubicBezTo>
                      <a:pt x="47" y="116"/>
                      <a:pt x="61" y="114"/>
                      <a:pt x="64" y="111"/>
                    </a:cubicBezTo>
                    <a:cubicBezTo>
                      <a:pt x="67" y="108"/>
                      <a:pt x="75" y="66"/>
                      <a:pt x="75" y="66"/>
                    </a:cubicBezTo>
                    <a:cubicBezTo>
                      <a:pt x="75" y="66"/>
                      <a:pt x="78" y="66"/>
                      <a:pt x="80" y="64"/>
                    </a:cubicBezTo>
                    <a:cubicBezTo>
                      <a:pt x="82" y="61"/>
                      <a:pt x="84" y="58"/>
                      <a:pt x="85" y="53"/>
                    </a:cubicBezTo>
                    <a:cubicBezTo>
                      <a:pt x="88" y="44"/>
                      <a:pt x="90" y="35"/>
                      <a:pt x="89" y="23"/>
                    </a:cubicBezTo>
                    <a:cubicBezTo>
                      <a:pt x="89" y="11"/>
                      <a:pt x="80" y="5"/>
                      <a:pt x="73" y="2"/>
                    </a:cubicBezTo>
                    <a:cubicBezTo>
                      <a:pt x="70" y="0"/>
                      <a:pt x="67" y="0"/>
                      <a:pt x="65" y="0"/>
                    </a:cubicBezTo>
                    <a:cubicBezTo>
                      <a:pt x="62" y="0"/>
                      <a:pt x="60" y="4"/>
                      <a:pt x="56" y="5"/>
                    </a:cubicBezTo>
                    <a:cubicBezTo>
                      <a:pt x="50" y="6"/>
                      <a:pt x="45" y="6"/>
                      <a:pt x="45" y="6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3" y="6"/>
                      <a:pt x="38" y="6"/>
                      <a:pt x="34" y="5"/>
                    </a:cubicBezTo>
                    <a:cubicBezTo>
                      <a:pt x="30" y="4"/>
                      <a:pt x="28" y="0"/>
                      <a:pt x="25" y="0"/>
                    </a:cubicBezTo>
                    <a:cubicBezTo>
                      <a:pt x="23" y="0"/>
                      <a:pt x="20" y="1"/>
                      <a:pt x="16" y="2"/>
                    </a:cubicBezTo>
                    <a:cubicBezTo>
                      <a:pt x="10" y="5"/>
                      <a:pt x="1" y="11"/>
                      <a:pt x="1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3600" dirty="0"/>
              </a:p>
            </p:txBody>
          </p:sp>
          <p:sp>
            <p:nvSpPr>
              <p:cNvPr id="20" name="Oval 201"/>
              <p:cNvSpPr>
                <a:spLocks noChangeArrowheads="1"/>
              </p:cNvSpPr>
              <p:nvPr/>
            </p:nvSpPr>
            <p:spPr bwMode="auto">
              <a:xfrm>
                <a:off x="6523038" y="3721100"/>
                <a:ext cx="180975" cy="1809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3600" dirty="0"/>
              </a:p>
            </p:txBody>
          </p:sp>
          <p:sp>
            <p:nvSpPr>
              <p:cNvPr id="21" name="Oval 202"/>
              <p:cNvSpPr>
                <a:spLocks noChangeArrowheads="1"/>
              </p:cNvSpPr>
              <p:nvPr/>
            </p:nvSpPr>
            <p:spPr bwMode="auto">
              <a:xfrm>
                <a:off x="5981700" y="3932238"/>
                <a:ext cx="179388" cy="1809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3600" dirty="0"/>
              </a:p>
            </p:txBody>
          </p:sp>
        </p:grpSp>
      </p:grp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10232823" y="8300710"/>
            <a:ext cx="12298404" cy="3310650"/>
          </a:xfrm>
        </p:spPr>
        <p:txBody>
          <a:bodyPr vert="horz" wrap="square" lIns="243846" tIns="0" rIns="243846" bIns="0" rtlCol="0" anchor="t">
            <a:spAutoFit/>
          </a:bodyPr>
          <a:lstStyle>
            <a:lvl1pPr>
              <a:defRPr lang="en-US" sz="5400" smtClean="0">
                <a:latin typeface="Source Sans Pro ExtraLight"/>
                <a:ea typeface="+mj-ea"/>
              </a:defRPr>
            </a:lvl1pPr>
            <a:lvl2pPr marL="0" indent="0" algn="l">
              <a:defRPr lang="en-US" sz="40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Lato Light"/>
              </a:defRPr>
            </a:lvl2pPr>
            <a:lvl3pPr>
              <a:defRPr lang="en-US" sz="3600" smtClean="0">
                <a:latin typeface="+mn-lt"/>
                <a:cs typeface="+mn-cs"/>
              </a:defRPr>
            </a:lvl3pPr>
            <a:lvl4pPr>
              <a:defRPr lang="en-US" sz="3600" smtClean="0">
                <a:latin typeface="+mn-lt"/>
                <a:cs typeface="+mn-cs"/>
              </a:defRPr>
            </a:lvl4pPr>
            <a:lvl5pPr>
              <a:defRPr lang="en-US" sz="3600">
                <a:latin typeface="+mn-lt"/>
                <a:cs typeface="+mn-cs"/>
              </a:defRPr>
            </a:lvl5pPr>
          </a:lstStyle>
          <a:p>
            <a:pPr lvl="0" defTabSz="457207">
              <a:spcBef>
                <a:spcPct val="0"/>
              </a:spcBef>
            </a:pPr>
            <a:r>
              <a:rPr lang="en-US" dirty="0"/>
              <a:t>Click to edit Master text styles</a:t>
            </a:r>
          </a:p>
          <a:p>
            <a:pPr marL="914233" lvl="1" defTabSz="1828464"/>
            <a:r>
              <a:rPr lang="en-US" dirty="0"/>
              <a:t>Second level</a:t>
            </a:r>
          </a:p>
          <a:p>
            <a:pPr marL="1828464" lvl="2" defTabSz="1828464"/>
            <a:r>
              <a:rPr lang="en-US" dirty="0"/>
              <a:t>Third level</a:t>
            </a:r>
          </a:p>
          <a:p>
            <a:pPr marL="2742697" lvl="3" defTabSz="1828464"/>
            <a:r>
              <a:rPr lang="en-US" dirty="0"/>
              <a:t>Fourth level</a:t>
            </a:r>
          </a:p>
          <a:p>
            <a:pPr marL="3656928" lvl="4" defTabSz="1828464"/>
            <a:r>
              <a:rPr lang="en-US" dirty="0"/>
              <a:t>Fifth level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1"/>
          </p:nvPr>
        </p:nvSpPr>
        <p:spPr>
          <a:xfrm>
            <a:off x="3935413" y="7962902"/>
            <a:ext cx="4498975" cy="2568575"/>
          </a:xfr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356" y="1369587"/>
            <a:ext cx="3493007" cy="2794406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3056187" y="11109859"/>
            <a:ext cx="6278002" cy="3931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53796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N Learning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 userDrawn="1"/>
        </p:nvGrpSpPr>
        <p:grpSpPr bwMode="auto">
          <a:xfrm rot="3405300">
            <a:off x="11994089" y="-3561501"/>
            <a:ext cx="16118390" cy="17457866"/>
            <a:chOff x="1043" y="518"/>
            <a:chExt cx="2527" cy="2737"/>
          </a:xfrm>
          <a:solidFill>
            <a:schemeClr val="bg1">
              <a:lumMod val="95000"/>
            </a:schemeClr>
          </a:solidFill>
        </p:grpSpPr>
        <p:sp>
          <p:nvSpPr>
            <p:cNvPr id="3" name="Freeform 2"/>
            <p:cNvSpPr>
              <a:spLocks noChangeArrowheads="1"/>
            </p:cNvSpPr>
            <p:nvPr/>
          </p:nvSpPr>
          <p:spPr bwMode="auto">
            <a:xfrm>
              <a:off x="2716" y="518"/>
              <a:ext cx="855" cy="2186"/>
            </a:xfrm>
            <a:custGeom>
              <a:avLst/>
              <a:gdLst>
                <a:gd name="T0" fmla="*/ 3483 w 3773"/>
                <a:gd name="T1" fmla="*/ 0 h 9645"/>
                <a:gd name="T2" fmla="*/ 3483 w 3773"/>
                <a:gd name="T3" fmla="*/ 0 h 9645"/>
                <a:gd name="T4" fmla="*/ 0 w 3773"/>
                <a:gd name="T5" fmla="*/ 5225 h 9645"/>
                <a:gd name="T6" fmla="*/ 2127 w 3773"/>
                <a:gd name="T7" fmla="*/ 9644 h 9645"/>
                <a:gd name="T8" fmla="*/ 875 w 3773"/>
                <a:gd name="T9" fmla="*/ 6099 h 9645"/>
                <a:gd name="T10" fmla="*/ 3772 w 3773"/>
                <a:gd name="T11" fmla="*/ 1155 h 9645"/>
                <a:gd name="T12" fmla="*/ 3483 w 3773"/>
                <a:gd name="T13" fmla="*/ 0 h 9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73" h="9645">
                  <a:moveTo>
                    <a:pt x="3483" y="0"/>
                  </a:moveTo>
                  <a:lnTo>
                    <a:pt x="3483" y="0"/>
                  </a:lnTo>
                  <a:cubicBezTo>
                    <a:pt x="1435" y="858"/>
                    <a:pt x="0" y="2870"/>
                    <a:pt x="0" y="5225"/>
                  </a:cubicBezTo>
                  <a:cubicBezTo>
                    <a:pt x="0" y="7018"/>
                    <a:pt x="831" y="8611"/>
                    <a:pt x="2127" y="9644"/>
                  </a:cubicBezTo>
                  <a:cubicBezTo>
                    <a:pt x="1339" y="8672"/>
                    <a:pt x="875" y="7439"/>
                    <a:pt x="875" y="6099"/>
                  </a:cubicBezTo>
                  <a:cubicBezTo>
                    <a:pt x="875" y="3973"/>
                    <a:pt x="2039" y="2126"/>
                    <a:pt x="3772" y="1155"/>
                  </a:cubicBezTo>
                  <a:lnTo>
                    <a:pt x="348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600" dirty="0"/>
            </a:p>
          </p:txBody>
        </p:sp>
        <p:sp>
          <p:nvSpPr>
            <p:cNvPr id="4" name="Freeform 3"/>
            <p:cNvSpPr>
              <a:spLocks noChangeArrowheads="1"/>
            </p:cNvSpPr>
            <p:nvPr/>
          </p:nvSpPr>
          <p:spPr bwMode="auto">
            <a:xfrm>
              <a:off x="1043" y="949"/>
              <a:ext cx="1841" cy="1140"/>
            </a:xfrm>
            <a:custGeom>
              <a:avLst/>
              <a:gdLst>
                <a:gd name="T0" fmla="*/ 5679 w 8122"/>
                <a:gd name="T1" fmla="*/ 2853 h 5033"/>
                <a:gd name="T2" fmla="*/ 5679 w 8122"/>
                <a:gd name="T3" fmla="*/ 2853 h 5033"/>
                <a:gd name="T4" fmla="*/ 525 w 8122"/>
                <a:gd name="T5" fmla="*/ 3116 h 5033"/>
                <a:gd name="T6" fmla="*/ 0 w 8122"/>
                <a:gd name="T7" fmla="*/ 4209 h 5033"/>
                <a:gd name="T8" fmla="*/ 5355 w 8122"/>
                <a:gd name="T9" fmla="*/ 4043 h 5033"/>
                <a:gd name="T10" fmla="*/ 8121 w 8122"/>
                <a:gd name="T11" fmla="*/ 0 h 5033"/>
                <a:gd name="T12" fmla="*/ 5679 w 8122"/>
                <a:gd name="T13" fmla="*/ 2853 h 5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22" h="5033">
                  <a:moveTo>
                    <a:pt x="5679" y="2853"/>
                  </a:moveTo>
                  <a:lnTo>
                    <a:pt x="5679" y="2853"/>
                  </a:lnTo>
                  <a:cubicBezTo>
                    <a:pt x="4034" y="3798"/>
                    <a:pt x="2126" y="3833"/>
                    <a:pt x="525" y="3116"/>
                  </a:cubicBezTo>
                  <a:cubicBezTo>
                    <a:pt x="315" y="3456"/>
                    <a:pt x="131" y="3824"/>
                    <a:pt x="0" y="4209"/>
                  </a:cubicBezTo>
                  <a:cubicBezTo>
                    <a:pt x="1645" y="5023"/>
                    <a:pt x="3649" y="5032"/>
                    <a:pt x="5355" y="4043"/>
                  </a:cubicBezTo>
                  <a:cubicBezTo>
                    <a:pt x="6904" y="3150"/>
                    <a:pt x="7867" y="1636"/>
                    <a:pt x="8121" y="0"/>
                  </a:cubicBezTo>
                  <a:cubicBezTo>
                    <a:pt x="7674" y="1155"/>
                    <a:pt x="6834" y="2179"/>
                    <a:pt x="5679" y="285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600" dirty="0"/>
            </a:p>
          </p:txBody>
        </p:sp>
        <p:sp>
          <p:nvSpPr>
            <p:cNvPr id="5" name="Freeform 4"/>
            <p:cNvSpPr>
              <a:spLocks noChangeArrowheads="1"/>
            </p:cNvSpPr>
            <p:nvPr/>
          </p:nvSpPr>
          <p:spPr bwMode="auto">
            <a:xfrm>
              <a:off x="1519" y="1965"/>
              <a:ext cx="1748" cy="1293"/>
            </a:xfrm>
            <a:custGeom>
              <a:avLst/>
              <a:gdLst>
                <a:gd name="T0" fmla="*/ 6502 w 7711"/>
                <a:gd name="T1" fmla="*/ 5689 h 5708"/>
                <a:gd name="T2" fmla="*/ 6502 w 7711"/>
                <a:gd name="T3" fmla="*/ 5689 h 5708"/>
                <a:gd name="T4" fmla="*/ 7710 w 7711"/>
                <a:gd name="T5" fmla="*/ 5610 h 5708"/>
                <a:gd name="T6" fmla="*/ 4883 w 7711"/>
                <a:gd name="T7" fmla="*/ 972 h 5708"/>
                <a:gd name="T8" fmla="*/ 0 w 7711"/>
                <a:gd name="T9" fmla="*/ 596 h 5708"/>
                <a:gd name="T10" fmla="*/ 3693 w 7711"/>
                <a:gd name="T11" fmla="*/ 1287 h 5708"/>
                <a:gd name="T12" fmla="*/ 6502 w 7711"/>
                <a:gd name="T13" fmla="*/ 5689 h 5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11" h="5708">
                  <a:moveTo>
                    <a:pt x="6502" y="5689"/>
                  </a:moveTo>
                  <a:lnTo>
                    <a:pt x="6502" y="5689"/>
                  </a:lnTo>
                  <a:cubicBezTo>
                    <a:pt x="6904" y="5707"/>
                    <a:pt x="7307" y="5689"/>
                    <a:pt x="7710" y="5610"/>
                  </a:cubicBezTo>
                  <a:cubicBezTo>
                    <a:pt x="7622" y="3755"/>
                    <a:pt x="6616" y="1970"/>
                    <a:pt x="4883" y="972"/>
                  </a:cubicBezTo>
                  <a:cubicBezTo>
                    <a:pt x="3334" y="79"/>
                    <a:pt x="1540" y="0"/>
                    <a:pt x="0" y="596"/>
                  </a:cubicBezTo>
                  <a:cubicBezTo>
                    <a:pt x="1225" y="403"/>
                    <a:pt x="2529" y="622"/>
                    <a:pt x="3693" y="1287"/>
                  </a:cubicBezTo>
                  <a:cubicBezTo>
                    <a:pt x="5356" y="2250"/>
                    <a:pt x="6344" y="3921"/>
                    <a:pt x="6502" y="568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600" dirty="0"/>
            </a:p>
          </p:txBody>
        </p:sp>
      </p:grpSp>
      <p:sp>
        <p:nvSpPr>
          <p:cNvPr id="7" name="Rectangle 6"/>
          <p:cNvSpPr/>
          <p:nvPr userDrawn="1"/>
        </p:nvSpPr>
        <p:spPr>
          <a:xfrm>
            <a:off x="3056187" y="0"/>
            <a:ext cx="6278002" cy="11542890"/>
          </a:xfrm>
          <a:prstGeom prst="rect">
            <a:avLst/>
          </a:prstGeom>
          <a:solidFill>
            <a:srgbClr val="354256">
              <a:alpha val="8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3641794" y="5243872"/>
            <a:ext cx="5106788" cy="2357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7200" b="1" dirty="0">
                <a:solidFill>
                  <a:srgbClr val="FFFFFF"/>
                </a:solidFill>
                <a:latin typeface="Bebas Neue Bold"/>
                <a:cs typeface="Bebas Neue Bold"/>
              </a:rPr>
              <a:t>LAN Learning</a:t>
            </a:r>
          </a:p>
          <a:p>
            <a:pPr algn="ctr"/>
            <a:endParaRPr lang="en-US" sz="3201" dirty="0">
              <a:solidFill>
                <a:srgbClr val="FFFFFF"/>
              </a:solidFill>
              <a:cs typeface="Lato Light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909604" y="7579360"/>
            <a:ext cx="2679917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 userDrawn="1"/>
        </p:nvGrpSpPr>
        <p:grpSpPr>
          <a:xfrm>
            <a:off x="10202420" y="1240988"/>
            <a:ext cx="9447575" cy="6084394"/>
            <a:chOff x="6356305" y="2435225"/>
            <a:chExt cx="11121858" cy="716266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6305" y="6380358"/>
              <a:ext cx="11121858" cy="3217527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10192372" y="2435225"/>
              <a:ext cx="3176181" cy="4178589"/>
              <a:chOff x="5894388" y="3475038"/>
              <a:chExt cx="895350" cy="1177925"/>
            </a:xfrm>
            <a:solidFill>
              <a:srgbClr val="989898"/>
            </a:solidFill>
          </p:grpSpPr>
          <p:sp>
            <p:nvSpPr>
              <p:cNvPr id="15" name="Freeform 195"/>
              <p:cNvSpPr>
                <a:spLocks/>
              </p:cNvSpPr>
              <p:nvPr/>
            </p:nvSpPr>
            <p:spPr bwMode="auto">
              <a:xfrm>
                <a:off x="5894388" y="3992563"/>
                <a:ext cx="895350" cy="660400"/>
              </a:xfrm>
              <a:custGeom>
                <a:avLst/>
                <a:gdLst>
                  <a:gd name="T0" fmla="*/ 221 w 238"/>
                  <a:gd name="T1" fmla="*/ 65 h 175"/>
                  <a:gd name="T2" fmla="*/ 213 w 238"/>
                  <a:gd name="T3" fmla="*/ 87 h 175"/>
                  <a:gd name="T4" fmla="*/ 192 w 238"/>
                  <a:gd name="T5" fmla="*/ 92 h 175"/>
                  <a:gd name="T6" fmla="*/ 172 w 238"/>
                  <a:gd name="T7" fmla="*/ 87 h 175"/>
                  <a:gd name="T8" fmla="*/ 164 w 238"/>
                  <a:gd name="T9" fmla="*/ 67 h 175"/>
                  <a:gd name="T10" fmla="*/ 164 w 238"/>
                  <a:gd name="T11" fmla="*/ 67 h 175"/>
                  <a:gd name="T12" fmla="*/ 164 w 238"/>
                  <a:gd name="T13" fmla="*/ 64 h 175"/>
                  <a:gd name="T14" fmla="*/ 160 w 238"/>
                  <a:gd name="T15" fmla="*/ 50 h 175"/>
                  <a:gd name="T16" fmla="*/ 140 w 238"/>
                  <a:gd name="T17" fmla="*/ 34 h 175"/>
                  <a:gd name="T18" fmla="*/ 137 w 238"/>
                  <a:gd name="T19" fmla="*/ 28 h 175"/>
                  <a:gd name="T20" fmla="*/ 142 w 238"/>
                  <a:gd name="T21" fmla="*/ 16 h 175"/>
                  <a:gd name="T22" fmla="*/ 130 w 238"/>
                  <a:gd name="T23" fmla="*/ 0 h 175"/>
                  <a:gd name="T24" fmla="*/ 124 w 238"/>
                  <a:gd name="T25" fmla="*/ 18 h 175"/>
                  <a:gd name="T26" fmla="*/ 104 w 238"/>
                  <a:gd name="T27" fmla="*/ 22 h 175"/>
                  <a:gd name="T28" fmla="*/ 83 w 238"/>
                  <a:gd name="T29" fmla="*/ 18 h 175"/>
                  <a:gd name="T30" fmla="*/ 78 w 238"/>
                  <a:gd name="T31" fmla="*/ 3 h 175"/>
                  <a:gd name="T32" fmla="*/ 75 w 238"/>
                  <a:gd name="T33" fmla="*/ 6 h 175"/>
                  <a:gd name="T34" fmla="*/ 75 w 238"/>
                  <a:gd name="T35" fmla="*/ 6 h 175"/>
                  <a:gd name="T36" fmla="*/ 70 w 238"/>
                  <a:gd name="T37" fmla="*/ 21 h 175"/>
                  <a:gd name="T38" fmla="*/ 106 w 238"/>
                  <a:gd name="T39" fmla="*/ 39 h 175"/>
                  <a:gd name="T40" fmla="*/ 114 w 238"/>
                  <a:gd name="T41" fmla="*/ 38 h 175"/>
                  <a:gd name="T42" fmla="*/ 118 w 238"/>
                  <a:gd name="T43" fmla="*/ 39 h 175"/>
                  <a:gd name="T44" fmla="*/ 151 w 238"/>
                  <a:gd name="T45" fmla="*/ 65 h 175"/>
                  <a:gd name="T46" fmla="*/ 155 w 238"/>
                  <a:gd name="T47" fmla="*/ 75 h 175"/>
                  <a:gd name="T48" fmla="*/ 150 w 238"/>
                  <a:gd name="T49" fmla="*/ 87 h 175"/>
                  <a:gd name="T50" fmla="*/ 151 w 238"/>
                  <a:gd name="T51" fmla="*/ 90 h 175"/>
                  <a:gd name="T52" fmla="*/ 149 w 238"/>
                  <a:gd name="T53" fmla="*/ 92 h 175"/>
                  <a:gd name="T54" fmla="*/ 95 w 238"/>
                  <a:gd name="T55" fmla="*/ 116 h 175"/>
                  <a:gd name="T56" fmla="*/ 88 w 238"/>
                  <a:gd name="T57" fmla="*/ 116 h 175"/>
                  <a:gd name="T58" fmla="*/ 82 w 238"/>
                  <a:gd name="T59" fmla="*/ 113 h 175"/>
                  <a:gd name="T60" fmla="*/ 70 w 238"/>
                  <a:gd name="T61" fmla="*/ 152 h 175"/>
                  <a:gd name="T62" fmla="*/ 47 w 238"/>
                  <a:gd name="T63" fmla="*/ 157 h 175"/>
                  <a:gd name="T64" fmla="*/ 24 w 238"/>
                  <a:gd name="T65" fmla="*/ 152 h 175"/>
                  <a:gd name="T66" fmla="*/ 14 w 238"/>
                  <a:gd name="T67" fmla="*/ 119 h 175"/>
                  <a:gd name="T68" fmla="*/ 1 w 238"/>
                  <a:gd name="T69" fmla="*/ 145 h 175"/>
                  <a:gd name="T70" fmla="*/ 53 w 238"/>
                  <a:gd name="T71" fmla="*/ 173 h 175"/>
                  <a:gd name="T72" fmla="*/ 99 w 238"/>
                  <a:gd name="T73" fmla="*/ 135 h 175"/>
                  <a:gd name="T74" fmla="*/ 104 w 238"/>
                  <a:gd name="T75" fmla="*/ 130 h 175"/>
                  <a:gd name="T76" fmla="*/ 165 w 238"/>
                  <a:gd name="T77" fmla="*/ 107 h 175"/>
                  <a:gd name="T78" fmla="*/ 195 w 238"/>
                  <a:gd name="T79" fmla="*/ 114 h 175"/>
                  <a:gd name="T80" fmla="*/ 238 w 238"/>
                  <a:gd name="T81" fmla="*/ 86 h 175"/>
                  <a:gd name="T82" fmla="*/ 221 w 238"/>
                  <a:gd name="T83" fmla="*/ 65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38" h="175">
                    <a:moveTo>
                      <a:pt x="221" y="65"/>
                    </a:moveTo>
                    <a:cubicBezTo>
                      <a:pt x="218" y="75"/>
                      <a:pt x="215" y="86"/>
                      <a:pt x="213" y="87"/>
                    </a:cubicBezTo>
                    <a:cubicBezTo>
                      <a:pt x="210" y="90"/>
                      <a:pt x="195" y="92"/>
                      <a:pt x="192" y="92"/>
                    </a:cubicBezTo>
                    <a:cubicBezTo>
                      <a:pt x="190" y="92"/>
                      <a:pt x="175" y="90"/>
                      <a:pt x="172" y="87"/>
                    </a:cubicBezTo>
                    <a:cubicBezTo>
                      <a:pt x="170" y="86"/>
                      <a:pt x="167" y="77"/>
                      <a:pt x="164" y="67"/>
                    </a:cubicBezTo>
                    <a:cubicBezTo>
                      <a:pt x="164" y="67"/>
                      <a:pt x="164" y="67"/>
                      <a:pt x="164" y="67"/>
                    </a:cubicBezTo>
                    <a:cubicBezTo>
                      <a:pt x="164" y="64"/>
                      <a:pt x="164" y="64"/>
                      <a:pt x="164" y="64"/>
                    </a:cubicBezTo>
                    <a:cubicBezTo>
                      <a:pt x="162" y="58"/>
                      <a:pt x="161" y="53"/>
                      <a:pt x="160" y="50"/>
                    </a:cubicBezTo>
                    <a:cubicBezTo>
                      <a:pt x="158" y="48"/>
                      <a:pt x="144" y="37"/>
                      <a:pt x="140" y="34"/>
                    </a:cubicBezTo>
                    <a:cubicBezTo>
                      <a:pt x="138" y="33"/>
                      <a:pt x="137" y="30"/>
                      <a:pt x="137" y="28"/>
                    </a:cubicBezTo>
                    <a:cubicBezTo>
                      <a:pt x="140" y="24"/>
                      <a:pt x="142" y="20"/>
                      <a:pt x="142" y="16"/>
                    </a:cubicBezTo>
                    <a:cubicBezTo>
                      <a:pt x="142" y="10"/>
                      <a:pt x="137" y="4"/>
                      <a:pt x="130" y="0"/>
                    </a:cubicBezTo>
                    <a:cubicBezTo>
                      <a:pt x="128" y="9"/>
                      <a:pt x="125" y="17"/>
                      <a:pt x="124" y="18"/>
                    </a:cubicBezTo>
                    <a:cubicBezTo>
                      <a:pt x="121" y="21"/>
                      <a:pt x="106" y="22"/>
                      <a:pt x="104" y="22"/>
                    </a:cubicBezTo>
                    <a:cubicBezTo>
                      <a:pt x="101" y="22"/>
                      <a:pt x="86" y="21"/>
                      <a:pt x="83" y="18"/>
                    </a:cubicBezTo>
                    <a:cubicBezTo>
                      <a:pt x="82" y="17"/>
                      <a:pt x="80" y="11"/>
                      <a:pt x="78" y="3"/>
                    </a:cubicBezTo>
                    <a:cubicBezTo>
                      <a:pt x="77" y="4"/>
                      <a:pt x="76" y="5"/>
                      <a:pt x="75" y="6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75" y="11"/>
                      <a:pt x="73" y="17"/>
                      <a:pt x="70" y="21"/>
                    </a:cubicBezTo>
                    <a:cubicBezTo>
                      <a:pt x="74" y="31"/>
                      <a:pt x="89" y="39"/>
                      <a:pt x="106" y="39"/>
                    </a:cubicBezTo>
                    <a:cubicBezTo>
                      <a:pt x="109" y="39"/>
                      <a:pt x="111" y="39"/>
                      <a:pt x="114" y="38"/>
                    </a:cubicBezTo>
                    <a:cubicBezTo>
                      <a:pt x="115" y="39"/>
                      <a:pt x="117" y="39"/>
                      <a:pt x="118" y="39"/>
                    </a:cubicBezTo>
                    <a:cubicBezTo>
                      <a:pt x="125" y="42"/>
                      <a:pt x="144" y="57"/>
                      <a:pt x="151" y="65"/>
                    </a:cubicBezTo>
                    <a:cubicBezTo>
                      <a:pt x="154" y="67"/>
                      <a:pt x="154" y="72"/>
                      <a:pt x="155" y="75"/>
                    </a:cubicBezTo>
                    <a:cubicBezTo>
                      <a:pt x="152" y="79"/>
                      <a:pt x="150" y="83"/>
                      <a:pt x="150" y="87"/>
                    </a:cubicBezTo>
                    <a:cubicBezTo>
                      <a:pt x="150" y="88"/>
                      <a:pt x="150" y="89"/>
                      <a:pt x="151" y="90"/>
                    </a:cubicBezTo>
                    <a:cubicBezTo>
                      <a:pt x="150" y="91"/>
                      <a:pt x="150" y="92"/>
                      <a:pt x="149" y="92"/>
                    </a:cubicBezTo>
                    <a:cubicBezTo>
                      <a:pt x="142" y="99"/>
                      <a:pt x="102" y="113"/>
                      <a:pt x="95" y="116"/>
                    </a:cubicBezTo>
                    <a:cubicBezTo>
                      <a:pt x="93" y="116"/>
                      <a:pt x="90" y="116"/>
                      <a:pt x="88" y="116"/>
                    </a:cubicBezTo>
                    <a:cubicBezTo>
                      <a:pt x="86" y="115"/>
                      <a:pt x="84" y="114"/>
                      <a:pt x="82" y="113"/>
                    </a:cubicBezTo>
                    <a:cubicBezTo>
                      <a:pt x="79" y="126"/>
                      <a:pt x="73" y="150"/>
                      <a:pt x="70" y="152"/>
                    </a:cubicBezTo>
                    <a:cubicBezTo>
                      <a:pt x="67" y="155"/>
                      <a:pt x="50" y="157"/>
                      <a:pt x="47" y="157"/>
                    </a:cubicBezTo>
                    <a:cubicBezTo>
                      <a:pt x="45" y="157"/>
                      <a:pt x="28" y="155"/>
                      <a:pt x="24" y="152"/>
                    </a:cubicBezTo>
                    <a:cubicBezTo>
                      <a:pt x="22" y="150"/>
                      <a:pt x="17" y="132"/>
                      <a:pt x="14" y="119"/>
                    </a:cubicBezTo>
                    <a:cubicBezTo>
                      <a:pt x="5" y="126"/>
                      <a:pt x="0" y="135"/>
                      <a:pt x="1" y="145"/>
                    </a:cubicBezTo>
                    <a:cubicBezTo>
                      <a:pt x="2" y="163"/>
                      <a:pt x="26" y="175"/>
                      <a:pt x="53" y="173"/>
                    </a:cubicBezTo>
                    <a:cubicBezTo>
                      <a:pt x="80" y="170"/>
                      <a:pt x="101" y="153"/>
                      <a:pt x="99" y="135"/>
                    </a:cubicBezTo>
                    <a:cubicBezTo>
                      <a:pt x="100" y="133"/>
                      <a:pt x="102" y="131"/>
                      <a:pt x="104" y="130"/>
                    </a:cubicBezTo>
                    <a:cubicBezTo>
                      <a:pt x="108" y="128"/>
                      <a:pt x="148" y="111"/>
                      <a:pt x="165" y="107"/>
                    </a:cubicBezTo>
                    <a:cubicBezTo>
                      <a:pt x="173" y="111"/>
                      <a:pt x="183" y="114"/>
                      <a:pt x="195" y="114"/>
                    </a:cubicBezTo>
                    <a:cubicBezTo>
                      <a:pt x="219" y="113"/>
                      <a:pt x="238" y="101"/>
                      <a:pt x="238" y="86"/>
                    </a:cubicBezTo>
                    <a:cubicBezTo>
                      <a:pt x="238" y="77"/>
                      <a:pt x="231" y="70"/>
                      <a:pt x="221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3600" dirty="0"/>
              </a:p>
            </p:txBody>
          </p:sp>
          <p:sp>
            <p:nvSpPr>
              <p:cNvPr id="16" name="Freeform 197"/>
              <p:cNvSpPr>
                <a:spLocks/>
              </p:cNvSpPr>
              <p:nvPr/>
            </p:nvSpPr>
            <p:spPr bwMode="auto">
              <a:xfrm>
                <a:off x="6459538" y="3898900"/>
                <a:ext cx="315913" cy="411163"/>
              </a:xfrm>
              <a:custGeom>
                <a:avLst/>
                <a:gdLst>
                  <a:gd name="T0" fmla="*/ 4 w 84"/>
                  <a:gd name="T1" fmla="*/ 50 h 109"/>
                  <a:gd name="T2" fmla="*/ 9 w 84"/>
                  <a:gd name="T3" fmla="*/ 60 h 109"/>
                  <a:gd name="T4" fmla="*/ 14 w 84"/>
                  <a:gd name="T5" fmla="*/ 62 h 109"/>
                  <a:gd name="T6" fmla="*/ 24 w 84"/>
                  <a:gd name="T7" fmla="*/ 104 h 109"/>
                  <a:gd name="T8" fmla="*/ 42 w 84"/>
                  <a:gd name="T9" fmla="*/ 109 h 109"/>
                  <a:gd name="T10" fmla="*/ 42 w 84"/>
                  <a:gd name="T11" fmla="*/ 109 h 109"/>
                  <a:gd name="T12" fmla="*/ 44 w 84"/>
                  <a:gd name="T13" fmla="*/ 109 h 109"/>
                  <a:gd name="T14" fmla="*/ 46 w 84"/>
                  <a:gd name="T15" fmla="*/ 108 h 109"/>
                  <a:gd name="T16" fmla="*/ 59 w 84"/>
                  <a:gd name="T17" fmla="*/ 104 h 109"/>
                  <a:gd name="T18" fmla="*/ 70 w 84"/>
                  <a:gd name="T19" fmla="*/ 62 h 109"/>
                  <a:gd name="T20" fmla="*/ 75 w 84"/>
                  <a:gd name="T21" fmla="*/ 60 h 109"/>
                  <a:gd name="T22" fmla="*/ 79 w 84"/>
                  <a:gd name="T23" fmla="*/ 50 h 109"/>
                  <a:gd name="T24" fmla="*/ 83 w 84"/>
                  <a:gd name="T25" fmla="*/ 21 h 109"/>
                  <a:gd name="T26" fmla="*/ 76 w 84"/>
                  <a:gd name="T27" fmla="*/ 7 h 109"/>
                  <a:gd name="T28" fmla="*/ 61 w 84"/>
                  <a:gd name="T29" fmla="*/ 0 h 109"/>
                  <a:gd name="T30" fmla="*/ 52 w 84"/>
                  <a:gd name="T31" fmla="*/ 5 h 109"/>
                  <a:gd name="T32" fmla="*/ 42 w 84"/>
                  <a:gd name="T33" fmla="*/ 6 h 109"/>
                  <a:gd name="T34" fmla="*/ 42 w 84"/>
                  <a:gd name="T35" fmla="*/ 6 h 109"/>
                  <a:gd name="T36" fmla="*/ 32 w 84"/>
                  <a:gd name="T37" fmla="*/ 5 h 109"/>
                  <a:gd name="T38" fmla="*/ 23 w 84"/>
                  <a:gd name="T39" fmla="*/ 0 h 109"/>
                  <a:gd name="T40" fmla="*/ 6 w 84"/>
                  <a:gd name="T41" fmla="*/ 8 h 109"/>
                  <a:gd name="T42" fmla="*/ 0 w 84"/>
                  <a:gd name="T43" fmla="*/ 21 h 109"/>
                  <a:gd name="T44" fmla="*/ 4 w 84"/>
                  <a:gd name="T45" fmla="*/ 5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4" h="109">
                    <a:moveTo>
                      <a:pt x="4" y="50"/>
                    </a:moveTo>
                    <a:cubicBezTo>
                      <a:pt x="5" y="54"/>
                      <a:pt x="7" y="57"/>
                      <a:pt x="9" y="60"/>
                    </a:cubicBezTo>
                    <a:cubicBezTo>
                      <a:pt x="11" y="62"/>
                      <a:pt x="14" y="62"/>
                      <a:pt x="14" y="62"/>
                    </a:cubicBezTo>
                    <a:cubicBezTo>
                      <a:pt x="14" y="62"/>
                      <a:pt x="21" y="101"/>
                      <a:pt x="24" y="104"/>
                    </a:cubicBezTo>
                    <a:cubicBezTo>
                      <a:pt x="27" y="107"/>
                      <a:pt x="40" y="109"/>
                      <a:pt x="42" y="109"/>
                    </a:cubicBezTo>
                    <a:cubicBezTo>
                      <a:pt x="42" y="109"/>
                      <a:pt x="42" y="109"/>
                      <a:pt x="42" y="109"/>
                    </a:cubicBezTo>
                    <a:cubicBezTo>
                      <a:pt x="44" y="109"/>
                      <a:pt x="44" y="109"/>
                      <a:pt x="44" y="109"/>
                    </a:cubicBezTo>
                    <a:cubicBezTo>
                      <a:pt x="46" y="108"/>
                      <a:pt x="46" y="108"/>
                      <a:pt x="46" y="108"/>
                    </a:cubicBezTo>
                    <a:cubicBezTo>
                      <a:pt x="50" y="108"/>
                      <a:pt x="57" y="106"/>
                      <a:pt x="59" y="104"/>
                    </a:cubicBezTo>
                    <a:cubicBezTo>
                      <a:pt x="62" y="101"/>
                      <a:pt x="70" y="62"/>
                      <a:pt x="70" y="62"/>
                    </a:cubicBezTo>
                    <a:cubicBezTo>
                      <a:pt x="70" y="62"/>
                      <a:pt x="73" y="62"/>
                      <a:pt x="75" y="60"/>
                    </a:cubicBezTo>
                    <a:cubicBezTo>
                      <a:pt x="77" y="57"/>
                      <a:pt x="78" y="54"/>
                      <a:pt x="79" y="50"/>
                    </a:cubicBezTo>
                    <a:cubicBezTo>
                      <a:pt x="82" y="42"/>
                      <a:pt x="84" y="33"/>
                      <a:pt x="83" y="21"/>
                    </a:cubicBezTo>
                    <a:cubicBezTo>
                      <a:pt x="83" y="15"/>
                      <a:pt x="80" y="10"/>
                      <a:pt x="76" y="7"/>
                    </a:cubicBezTo>
                    <a:cubicBezTo>
                      <a:pt x="71" y="2"/>
                      <a:pt x="63" y="0"/>
                      <a:pt x="61" y="0"/>
                    </a:cubicBezTo>
                    <a:cubicBezTo>
                      <a:pt x="58" y="0"/>
                      <a:pt x="56" y="4"/>
                      <a:pt x="52" y="5"/>
                    </a:cubicBezTo>
                    <a:cubicBezTo>
                      <a:pt x="46" y="6"/>
                      <a:pt x="42" y="6"/>
                      <a:pt x="42" y="6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0" y="6"/>
                      <a:pt x="36" y="5"/>
                      <a:pt x="32" y="5"/>
                    </a:cubicBezTo>
                    <a:cubicBezTo>
                      <a:pt x="28" y="4"/>
                      <a:pt x="26" y="0"/>
                      <a:pt x="23" y="0"/>
                    </a:cubicBezTo>
                    <a:cubicBezTo>
                      <a:pt x="20" y="0"/>
                      <a:pt x="12" y="2"/>
                      <a:pt x="6" y="8"/>
                    </a:cubicBezTo>
                    <a:cubicBezTo>
                      <a:pt x="3" y="11"/>
                      <a:pt x="1" y="15"/>
                      <a:pt x="0" y="21"/>
                    </a:cubicBezTo>
                    <a:cubicBezTo>
                      <a:pt x="0" y="33"/>
                      <a:pt x="2" y="42"/>
                      <a:pt x="4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3600" dirty="0"/>
              </a:p>
            </p:txBody>
          </p:sp>
          <p:sp>
            <p:nvSpPr>
              <p:cNvPr id="17" name="Oval 198"/>
              <p:cNvSpPr>
                <a:spLocks noChangeArrowheads="1"/>
              </p:cNvSpPr>
              <p:nvPr/>
            </p:nvSpPr>
            <p:spPr bwMode="auto">
              <a:xfrm>
                <a:off x="6191250" y="3475038"/>
                <a:ext cx="177800" cy="1809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3600" dirty="0"/>
              </a:p>
            </p:txBody>
          </p:sp>
          <p:sp>
            <p:nvSpPr>
              <p:cNvPr id="18" name="Freeform 199"/>
              <p:cNvSpPr>
                <a:spLocks/>
              </p:cNvSpPr>
              <p:nvPr/>
            </p:nvSpPr>
            <p:spPr bwMode="auto">
              <a:xfrm>
                <a:off x="6130925" y="3660775"/>
                <a:ext cx="304800" cy="392113"/>
              </a:xfrm>
              <a:custGeom>
                <a:avLst/>
                <a:gdLst>
                  <a:gd name="T0" fmla="*/ 1 w 81"/>
                  <a:gd name="T1" fmla="*/ 20 h 104"/>
                  <a:gd name="T2" fmla="*/ 4 w 81"/>
                  <a:gd name="T3" fmla="*/ 48 h 104"/>
                  <a:gd name="T4" fmla="*/ 9 w 81"/>
                  <a:gd name="T5" fmla="*/ 57 h 104"/>
                  <a:gd name="T6" fmla="*/ 13 w 81"/>
                  <a:gd name="T7" fmla="*/ 59 h 104"/>
                  <a:gd name="T8" fmla="*/ 24 w 81"/>
                  <a:gd name="T9" fmla="*/ 100 h 104"/>
                  <a:gd name="T10" fmla="*/ 40 w 81"/>
                  <a:gd name="T11" fmla="*/ 104 h 104"/>
                  <a:gd name="T12" fmla="*/ 57 w 81"/>
                  <a:gd name="T13" fmla="*/ 100 h 104"/>
                  <a:gd name="T14" fmla="*/ 68 w 81"/>
                  <a:gd name="T15" fmla="*/ 59 h 104"/>
                  <a:gd name="T16" fmla="*/ 72 w 81"/>
                  <a:gd name="T17" fmla="*/ 57 h 104"/>
                  <a:gd name="T18" fmla="*/ 77 w 81"/>
                  <a:gd name="T19" fmla="*/ 48 h 104"/>
                  <a:gd name="T20" fmla="*/ 80 w 81"/>
                  <a:gd name="T21" fmla="*/ 20 h 104"/>
                  <a:gd name="T22" fmla="*/ 60 w 81"/>
                  <a:gd name="T23" fmla="*/ 0 h 104"/>
                  <a:gd name="T24" fmla="*/ 59 w 81"/>
                  <a:gd name="T25" fmla="*/ 0 h 104"/>
                  <a:gd name="T26" fmla="*/ 50 w 81"/>
                  <a:gd name="T27" fmla="*/ 4 h 104"/>
                  <a:gd name="T28" fmla="*/ 47 w 81"/>
                  <a:gd name="T29" fmla="*/ 5 h 104"/>
                  <a:gd name="T30" fmla="*/ 46 w 81"/>
                  <a:gd name="T31" fmla="*/ 5 h 104"/>
                  <a:gd name="T32" fmla="*/ 41 w 81"/>
                  <a:gd name="T33" fmla="*/ 5 h 104"/>
                  <a:gd name="T34" fmla="*/ 38 w 81"/>
                  <a:gd name="T35" fmla="*/ 5 h 104"/>
                  <a:gd name="T36" fmla="*/ 32 w 81"/>
                  <a:gd name="T37" fmla="*/ 5 h 104"/>
                  <a:gd name="T38" fmla="*/ 31 w 81"/>
                  <a:gd name="T39" fmla="*/ 4 h 104"/>
                  <a:gd name="T40" fmla="*/ 22 w 81"/>
                  <a:gd name="T41" fmla="*/ 0 h 104"/>
                  <a:gd name="T42" fmla="*/ 21 w 81"/>
                  <a:gd name="T43" fmla="*/ 0 h 104"/>
                  <a:gd name="T44" fmla="*/ 1 w 81"/>
                  <a:gd name="T45" fmla="*/ 2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1" h="104">
                    <a:moveTo>
                      <a:pt x="1" y="20"/>
                    </a:moveTo>
                    <a:cubicBezTo>
                      <a:pt x="0" y="32"/>
                      <a:pt x="2" y="40"/>
                      <a:pt x="4" y="48"/>
                    </a:cubicBezTo>
                    <a:cubicBezTo>
                      <a:pt x="5" y="52"/>
                      <a:pt x="7" y="55"/>
                      <a:pt x="9" y="57"/>
                    </a:cubicBezTo>
                    <a:cubicBezTo>
                      <a:pt x="10" y="59"/>
                      <a:pt x="13" y="59"/>
                      <a:pt x="13" y="59"/>
                    </a:cubicBezTo>
                    <a:cubicBezTo>
                      <a:pt x="13" y="59"/>
                      <a:pt x="21" y="97"/>
                      <a:pt x="24" y="100"/>
                    </a:cubicBezTo>
                    <a:cubicBezTo>
                      <a:pt x="26" y="103"/>
                      <a:pt x="38" y="104"/>
                      <a:pt x="40" y="104"/>
                    </a:cubicBezTo>
                    <a:cubicBezTo>
                      <a:pt x="42" y="104"/>
                      <a:pt x="55" y="103"/>
                      <a:pt x="57" y="100"/>
                    </a:cubicBezTo>
                    <a:cubicBezTo>
                      <a:pt x="60" y="97"/>
                      <a:pt x="68" y="59"/>
                      <a:pt x="68" y="59"/>
                    </a:cubicBezTo>
                    <a:cubicBezTo>
                      <a:pt x="68" y="59"/>
                      <a:pt x="70" y="59"/>
                      <a:pt x="72" y="57"/>
                    </a:cubicBezTo>
                    <a:cubicBezTo>
                      <a:pt x="74" y="55"/>
                      <a:pt x="75" y="52"/>
                      <a:pt x="77" y="48"/>
                    </a:cubicBezTo>
                    <a:cubicBezTo>
                      <a:pt x="79" y="40"/>
                      <a:pt x="81" y="32"/>
                      <a:pt x="80" y="20"/>
                    </a:cubicBezTo>
                    <a:cubicBezTo>
                      <a:pt x="79" y="5"/>
                      <a:pt x="66" y="1"/>
                      <a:pt x="60" y="0"/>
                    </a:cubicBezTo>
                    <a:cubicBezTo>
                      <a:pt x="60" y="0"/>
                      <a:pt x="59" y="0"/>
                      <a:pt x="59" y="0"/>
                    </a:cubicBezTo>
                    <a:cubicBezTo>
                      <a:pt x="56" y="0"/>
                      <a:pt x="54" y="4"/>
                      <a:pt x="50" y="4"/>
                    </a:cubicBezTo>
                    <a:cubicBezTo>
                      <a:pt x="49" y="5"/>
                      <a:pt x="48" y="5"/>
                      <a:pt x="47" y="5"/>
                    </a:cubicBezTo>
                    <a:cubicBezTo>
                      <a:pt x="47" y="5"/>
                      <a:pt x="46" y="5"/>
                      <a:pt x="46" y="5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7" y="5"/>
                      <a:pt x="34" y="5"/>
                      <a:pt x="32" y="5"/>
                    </a:cubicBezTo>
                    <a:cubicBezTo>
                      <a:pt x="32" y="4"/>
                      <a:pt x="31" y="4"/>
                      <a:pt x="31" y="4"/>
                    </a:cubicBezTo>
                    <a:cubicBezTo>
                      <a:pt x="27" y="4"/>
                      <a:pt x="25" y="0"/>
                      <a:pt x="22" y="0"/>
                    </a:cubicBezTo>
                    <a:cubicBezTo>
                      <a:pt x="22" y="0"/>
                      <a:pt x="21" y="0"/>
                      <a:pt x="21" y="0"/>
                    </a:cubicBezTo>
                    <a:cubicBezTo>
                      <a:pt x="15" y="1"/>
                      <a:pt x="1" y="5"/>
                      <a:pt x="1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3600" dirty="0"/>
              </a:p>
            </p:txBody>
          </p:sp>
          <p:sp>
            <p:nvSpPr>
              <p:cNvPr id="19" name="Freeform 200"/>
              <p:cNvSpPr>
                <a:spLocks/>
              </p:cNvSpPr>
              <p:nvPr/>
            </p:nvSpPr>
            <p:spPr bwMode="auto">
              <a:xfrm>
                <a:off x="5902325" y="4116388"/>
                <a:ext cx="338138" cy="438150"/>
              </a:xfrm>
              <a:custGeom>
                <a:avLst/>
                <a:gdLst>
                  <a:gd name="T0" fmla="*/ 1 w 90"/>
                  <a:gd name="T1" fmla="*/ 23 h 116"/>
                  <a:gd name="T2" fmla="*/ 5 w 90"/>
                  <a:gd name="T3" fmla="*/ 53 h 116"/>
                  <a:gd name="T4" fmla="*/ 10 w 90"/>
                  <a:gd name="T5" fmla="*/ 64 h 116"/>
                  <a:gd name="T6" fmla="*/ 15 w 90"/>
                  <a:gd name="T7" fmla="*/ 66 h 116"/>
                  <a:gd name="T8" fmla="*/ 26 w 90"/>
                  <a:gd name="T9" fmla="*/ 111 h 116"/>
                  <a:gd name="T10" fmla="*/ 45 w 90"/>
                  <a:gd name="T11" fmla="*/ 116 h 116"/>
                  <a:gd name="T12" fmla="*/ 64 w 90"/>
                  <a:gd name="T13" fmla="*/ 111 h 116"/>
                  <a:gd name="T14" fmla="*/ 75 w 90"/>
                  <a:gd name="T15" fmla="*/ 66 h 116"/>
                  <a:gd name="T16" fmla="*/ 80 w 90"/>
                  <a:gd name="T17" fmla="*/ 64 h 116"/>
                  <a:gd name="T18" fmla="*/ 85 w 90"/>
                  <a:gd name="T19" fmla="*/ 53 h 116"/>
                  <a:gd name="T20" fmla="*/ 89 w 90"/>
                  <a:gd name="T21" fmla="*/ 23 h 116"/>
                  <a:gd name="T22" fmla="*/ 73 w 90"/>
                  <a:gd name="T23" fmla="*/ 2 h 116"/>
                  <a:gd name="T24" fmla="*/ 65 w 90"/>
                  <a:gd name="T25" fmla="*/ 0 h 116"/>
                  <a:gd name="T26" fmla="*/ 56 w 90"/>
                  <a:gd name="T27" fmla="*/ 5 h 116"/>
                  <a:gd name="T28" fmla="*/ 45 w 90"/>
                  <a:gd name="T29" fmla="*/ 6 h 116"/>
                  <a:gd name="T30" fmla="*/ 45 w 90"/>
                  <a:gd name="T31" fmla="*/ 6 h 116"/>
                  <a:gd name="T32" fmla="*/ 34 w 90"/>
                  <a:gd name="T33" fmla="*/ 5 h 116"/>
                  <a:gd name="T34" fmla="*/ 25 w 90"/>
                  <a:gd name="T35" fmla="*/ 0 h 116"/>
                  <a:gd name="T36" fmla="*/ 16 w 90"/>
                  <a:gd name="T37" fmla="*/ 2 h 116"/>
                  <a:gd name="T38" fmla="*/ 1 w 90"/>
                  <a:gd name="T39" fmla="*/ 23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0" h="116">
                    <a:moveTo>
                      <a:pt x="1" y="23"/>
                    </a:moveTo>
                    <a:cubicBezTo>
                      <a:pt x="0" y="35"/>
                      <a:pt x="2" y="44"/>
                      <a:pt x="5" y="53"/>
                    </a:cubicBezTo>
                    <a:cubicBezTo>
                      <a:pt x="6" y="58"/>
                      <a:pt x="8" y="61"/>
                      <a:pt x="10" y="64"/>
                    </a:cubicBezTo>
                    <a:cubicBezTo>
                      <a:pt x="12" y="66"/>
                      <a:pt x="15" y="66"/>
                      <a:pt x="15" y="66"/>
                    </a:cubicBezTo>
                    <a:cubicBezTo>
                      <a:pt x="15" y="66"/>
                      <a:pt x="23" y="108"/>
                      <a:pt x="26" y="111"/>
                    </a:cubicBezTo>
                    <a:cubicBezTo>
                      <a:pt x="29" y="114"/>
                      <a:pt x="43" y="116"/>
                      <a:pt x="45" y="116"/>
                    </a:cubicBezTo>
                    <a:cubicBezTo>
                      <a:pt x="47" y="116"/>
                      <a:pt x="61" y="114"/>
                      <a:pt x="64" y="111"/>
                    </a:cubicBezTo>
                    <a:cubicBezTo>
                      <a:pt x="67" y="108"/>
                      <a:pt x="75" y="66"/>
                      <a:pt x="75" y="66"/>
                    </a:cubicBezTo>
                    <a:cubicBezTo>
                      <a:pt x="75" y="66"/>
                      <a:pt x="78" y="66"/>
                      <a:pt x="80" y="64"/>
                    </a:cubicBezTo>
                    <a:cubicBezTo>
                      <a:pt x="82" y="61"/>
                      <a:pt x="84" y="58"/>
                      <a:pt x="85" y="53"/>
                    </a:cubicBezTo>
                    <a:cubicBezTo>
                      <a:pt x="88" y="44"/>
                      <a:pt x="90" y="35"/>
                      <a:pt x="89" y="23"/>
                    </a:cubicBezTo>
                    <a:cubicBezTo>
                      <a:pt x="89" y="11"/>
                      <a:pt x="80" y="5"/>
                      <a:pt x="73" y="2"/>
                    </a:cubicBezTo>
                    <a:cubicBezTo>
                      <a:pt x="70" y="0"/>
                      <a:pt x="67" y="0"/>
                      <a:pt x="65" y="0"/>
                    </a:cubicBezTo>
                    <a:cubicBezTo>
                      <a:pt x="62" y="0"/>
                      <a:pt x="60" y="4"/>
                      <a:pt x="56" y="5"/>
                    </a:cubicBezTo>
                    <a:cubicBezTo>
                      <a:pt x="50" y="6"/>
                      <a:pt x="45" y="6"/>
                      <a:pt x="45" y="6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3" y="6"/>
                      <a:pt x="38" y="6"/>
                      <a:pt x="34" y="5"/>
                    </a:cubicBezTo>
                    <a:cubicBezTo>
                      <a:pt x="30" y="4"/>
                      <a:pt x="28" y="0"/>
                      <a:pt x="25" y="0"/>
                    </a:cubicBezTo>
                    <a:cubicBezTo>
                      <a:pt x="23" y="0"/>
                      <a:pt x="20" y="1"/>
                      <a:pt x="16" y="2"/>
                    </a:cubicBezTo>
                    <a:cubicBezTo>
                      <a:pt x="10" y="5"/>
                      <a:pt x="1" y="11"/>
                      <a:pt x="1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3600" dirty="0"/>
              </a:p>
            </p:txBody>
          </p:sp>
          <p:sp>
            <p:nvSpPr>
              <p:cNvPr id="20" name="Oval 201"/>
              <p:cNvSpPr>
                <a:spLocks noChangeArrowheads="1"/>
              </p:cNvSpPr>
              <p:nvPr/>
            </p:nvSpPr>
            <p:spPr bwMode="auto">
              <a:xfrm>
                <a:off x="6523038" y="3721100"/>
                <a:ext cx="180975" cy="1809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3600" dirty="0"/>
              </a:p>
            </p:txBody>
          </p:sp>
          <p:sp>
            <p:nvSpPr>
              <p:cNvPr id="21" name="Oval 202"/>
              <p:cNvSpPr>
                <a:spLocks noChangeArrowheads="1"/>
              </p:cNvSpPr>
              <p:nvPr/>
            </p:nvSpPr>
            <p:spPr bwMode="auto">
              <a:xfrm>
                <a:off x="5981700" y="3932238"/>
                <a:ext cx="179388" cy="1809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3600" dirty="0"/>
              </a:p>
            </p:txBody>
          </p:sp>
        </p:grpSp>
      </p:grp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10232823" y="8300710"/>
            <a:ext cx="12298404" cy="3310650"/>
          </a:xfrm>
        </p:spPr>
        <p:txBody>
          <a:bodyPr vert="horz" wrap="square" lIns="243846" tIns="0" rIns="243846" bIns="0" rtlCol="0" anchor="t">
            <a:spAutoFit/>
          </a:bodyPr>
          <a:lstStyle>
            <a:lvl1pPr>
              <a:defRPr lang="en-US" sz="5400" smtClean="0">
                <a:latin typeface="Source Sans Pro ExtraLight"/>
                <a:ea typeface="+mj-ea"/>
              </a:defRPr>
            </a:lvl1pPr>
            <a:lvl2pPr marL="0" indent="0" algn="l">
              <a:defRPr lang="en-US" sz="40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Lato Light"/>
              </a:defRPr>
            </a:lvl2pPr>
            <a:lvl3pPr>
              <a:defRPr lang="en-US" sz="3600" smtClean="0">
                <a:latin typeface="+mn-lt"/>
                <a:cs typeface="+mn-cs"/>
              </a:defRPr>
            </a:lvl3pPr>
            <a:lvl4pPr>
              <a:defRPr lang="en-US" sz="3600" smtClean="0">
                <a:latin typeface="+mn-lt"/>
                <a:cs typeface="+mn-cs"/>
              </a:defRPr>
            </a:lvl4pPr>
            <a:lvl5pPr>
              <a:defRPr lang="en-US" sz="3600">
                <a:latin typeface="+mn-lt"/>
                <a:cs typeface="+mn-cs"/>
              </a:defRPr>
            </a:lvl5pPr>
          </a:lstStyle>
          <a:p>
            <a:pPr lvl="0" defTabSz="457207">
              <a:spcBef>
                <a:spcPct val="0"/>
              </a:spcBef>
            </a:pPr>
            <a:r>
              <a:rPr lang="en-US" dirty="0"/>
              <a:t>Click to edit Master text styles</a:t>
            </a:r>
          </a:p>
          <a:p>
            <a:pPr marL="914233" lvl="1" defTabSz="1828464"/>
            <a:r>
              <a:rPr lang="en-US" dirty="0"/>
              <a:t>Second level</a:t>
            </a:r>
          </a:p>
          <a:p>
            <a:pPr marL="1828464" lvl="2" defTabSz="1828464"/>
            <a:r>
              <a:rPr lang="en-US" dirty="0"/>
              <a:t>Third level</a:t>
            </a:r>
          </a:p>
          <a:p>
            <a:pPr marL="2742697" lvl="3" defTabSz="1828464"/>
            <a:r>
              <a:rPr lang="en-US" dirty="0"/>
              <a:t>Fourth level</a:t>
            </a:r>
          </a:p>
          <a:p>
            <a:pPr marL="3656928" lvl="4" defTabSz="1828464"/>
            <a:r>
              <a:rPr lang="en-US" dirty="0"/>
              <a:t>Fifth level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1"/>
          </p:nvPr>
        </p:nvSpPr>
        <p:spPr>
          <a:xfrm>
            <a:off x="3935413" y="7962902"/>
            <a:ext cx="4498975" cy="2568575"/>
          </a:xfr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356" y="1369587"/>
            <a:ext cx="3493007" cy="2794406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3056187" y="11109859"/>
            <a:ext cx="6278002" cy="3931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01895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460209" y="1989311"/>
            <a:ext cx="21025723" cy="815803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60209" y="858838"/>
            <a:ext cx="21025723" cy="1144622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>
              <a:defRPr sz="9600" b="1" cap="none" baseline="0">
                <a:solidFill>
                  <a:schemeClr val="tx1"/>
                </a:solidFill>
                <a:latin typeface="Bebas Neue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2188397" y="3041151"/>
            <a:ext cx="19346238" cy="9071474"/>
          </a:xfrm>
        </p:spPr>
        <p:txBody>
          <a:bodyPr anchor="ctr"/>
          <a:lstStyle>
            <a:lvl1pPr>
              <a:defRPr sz="3600"/>
            </a:lvl1pPr>
            <a:lvl2pPr marL="627074" indent="-627074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Tx/>
              <a:buBlip>
                <a:blip r:embed="rId2"/>
              </a:buBlip>
              <a:defRPr sz="4000">
                <a:latin typeface="+mj-lt"/>
              </a:defRPr>
            </a:lvl2pPr>
            <a:lvl3pPr marL="976329" indent="-349255">
              <a:buFont typeface="Arial" panose="020B0604020202020204" pitchFamily="34" charset="0"/>
              <a:buChar char="•"/>
              <a:defRPr sz="3201">
                <a:latin typeface="+mj-lt"/>
              </a:defRPr>
            </a:lvl3pPr>
            <a:lvl4pPr marL="1603402" indent="-401645">
              <a:buFont typeface="Arial" panose="020B0604020202020204" pitchFamily="34" charset="0"/>
              <a:buChar char="•"/>
              <a:defRPr sz="280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4pPr>
            <a:lvl5pPr marL="2403515" indent="-400057">
              <a:buFont typeface="Arial" panose="020B0604020202020204" pitchFamily="34" charset="0"/>
              <a:buChar char="•"/>
              <a:defRPr sz="280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28737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460209" y="1989311"/>
            <a:ext cx="21025723" cy="815803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60209" y="858838"/>
            <a:ext cx="21025723" cy="1144622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>
              <a:defRPr sz="9600" b="1" cap="none" baseline="0">
                <a:solidFill>
                  <a:schemeClr val="tx1"/>
                </a:solidFill>
                <a:latin typeface="Bebas Neue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832308" y="3133933"/>
            <a:ext cx="6814090" cy="9071474"/>
          </a:xfrm>
        </p:spPr>
        <p:txBody>
          <a:bodyPr anchor="t"/>
          <a:lstStyle>
            <a:lvl1pPr marL="627074" indent="-627074">
              <a:defRPr sz="3600"/>
            </a:lvl1pPr>
            <a:lvl2pPr marL="627074" indent="-627074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•"/>
              <a:defRPr lang="en-US" sz="2801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Lato Light"/>
              </a:defRPr>
            </a:lvl2pPr>
            <a:lvl3pPr marL="976329" indent="-349255">
              <a:buFont typeface="Arial" panose="020B0604020202020204" pitchFamily="34" charset="0"/>
              <a:buChar char="•"/>
              <a:defRPr sz="2399">
                <a:latin typeface="+mj-lt"/>
              </a:defRPr>
            </a:lvl3pPr>
            <a:lvl4pPr marL="1603402" indent="-401645">
              <a:buFont typeface="Arial" panose="020B0604020202020204" pitchFamily="34" charset="0"/>
              <a:buChar char="•"/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4pPr>
            <a:lvl5pPr marL="2403515" indent="-400057">
              <a:buFont typeface="Arial" panose="020B0604020202020204" pitchFamily="34" charset="0"/>
              <a:buChar char="•"/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5pPr>
          </a:lstStyle>
          <a:p>
            <a:pPr marL="627074" lvl="1" indent="-627074" algn="l" defTabSz="1828495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Tx/>
              <a:buBlip>
                <a:blip r:embed="rId2"/>
              </a:buBlip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6527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460209" y="1989311"/>
            <a:ext cx="21025723" cy="815803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1460209" y="858838"/>
            <a:ext cx="21025723" cy="1144622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>
              <a:defRPr sz="9600" b="1" cap="all" baseline="0">
                <a:solidFill>
                  <a:schemeClr val="tx1"/>
                </a:solidFill>
                <a:latin typeface="Bebas Neue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0518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460209" y="1989311"/>
            <a:ext cx="21025723" cy="815803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60209" y="858838"/>
            <a:ext cx="21025723" cy="1144622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>
              <a:defRPr sz="9600" b="1" cap="none" baseline="0">
                <a:solidFill>
                  <a:schemeClr val="tx1"/>
                </a:solidFill>
                <a:latin typeface="Bebas Neue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2618065" y="3286331"/>
            <a:ext cx="10285478" cy="9071474"/>
          </a:xfrm>
        </p:spPr>
        <p:txBody>
          <a:bodyPr anchor="t"/>
          <a:lstStyle>
            <a:lvl1pPr marL="627074" indent="-627074">
              <a:defRPr sz="3600"/>
            </a:lvl1pPr>
            <a:lvl2pPr marL="627074" indent="-627074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•"/>
              <a:defRPr lang="en-US" sz="360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Lato Light"/>
              </a:defRPr>
            </a:lvl2pPr>
            <a:lvl3pPr marL="976329" indent="-349255">
              <a:buFont typeface="Arial" panose="020B0604020202020204" pitchFamily="34" charset="0"/>
              <a:buChar char="•"/>
              <a:defRPr sz="2399">
                <a:latin typeface="+mj-lt"/>
              </a:defRPr>
            </a:lvl3pPr>
            <a:lvl4pPr marL="1603402" indent="-401645">
              <a:buFont typeface="Arial" panose="020B0604020202020204" pitchFamily="34" charset="0"/>
              <a:buChar char="•"/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4pPr>
            <a:lvl5pPr marL="2403515" indent="-400057">
              <a:buFont typeface="Arial" panose="020B0604020202020204" pitchFamily="34" charset="0"/>
              <a:buChar char="•"/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5pPr>
          </a:lstStyle>
          <a:p>
            <a:pPr marL="627074" lvl="1" indent="-627074" algn="l" defTabSz="1828495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Tx/>
              <a:buBlip>
                <a:blip r:embed="rId2"/>
              </a:buBlip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460208" y="3286331"/>
            <a:ext cx="10285478" cy="9071474"/>
          </a:xfrm>
        </p:spPr>
        <p:txBody>
          <a:bodyPr anchor="t"/>
          <a:lstStyle>
            <a:lvl1pPr marL="627074" indent="-627074">
              <a:defRPr sz="3600"/>
            </a:lvl1pPr>
            <a:lvl2pPr marL="627074" indent="-627074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•"/>
              <a:defRPr lang="en-US" sz="360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Lato Light"/>
              </a:defRPr>
            </a:lvl2pPr>
            <a:lvl3pPr marL="976329" indent="-349255">
              <a:buFont typeface="Arial" panose="020B0604020202020204" pitchFamily="34" charset="0"/>
              <a:buChar char="•"/>
              <a:defRPr sz="2399">
                <a:latin typeface="+mj-lt"/>
              </a:defRPr>
            </a:lvl3pPr>
            <a:lvl4pPr marL="1603402" indent="-401645">
              <a:buFont typeface="Arial" panose="020B0604020202020204" pitchFamily="34" charset="0"/>
              <a:buChar char="•"/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4pPr>
            <a:lvl5pPr marL="2403515" indent="-400057">
              <a:buFont typeface="Arial" panose="020B0604020202020204" pitchFamily="34" charset="0"/>
              <a:buChar char="•"/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5pPr>
          </a:lstStyle>
          <a:p>
            <a:pPr marL="627074" lvl="1" indent="-627074" algn="l" defTabSz="1828495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Tx/>
              <a:buBlip>
                <a:blip r:embed="rId2"/>
              </a:buBlip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6980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M Framework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460209" y="1989311"/>
            <a:ext cx="21025723" cy="815803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60209" y="858838"/>
            <a:ext cx="21025723" cy="1144622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>
              <a:defRPr sz="9600" b="1" cap="none" baseline="0">
                <a:solidFill>
                  <a:schemeClr val="tx1"/>
                </a:solidFill>
                <a:latin typeface="Bebas Neue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460208" y="3286331"/>
            <a:ext cx="16675392" cy="9071474"/>
          </a:xfrm>
        </p:spPr>
        <p:txBody>
          <a:bodyPr anchor="t"/>
          <a:lstStyle>
            <a:lvl1pPr marL="627074" indent="-627074">
              <a:defRPr sz="3600"/>
            </a:lvl1pPr>
            <a:lvl2pPr marL="627074" indent="-627074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•"/>
              <a:defRPr lang="en-US" sz="360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Lato Light"/>
              </a:defRPr>
            </a:lvl2pPr>
            <a:lvl3pPr marL="976329" indent="-349255">
              <a:buFont typeface="Arial" panose="020B0604020202020204" pitchFamily="34" charset="0"/>
              <a:buChar char="•"/>
              <a:defRPr sz="2399">
                <a:latin typeface="+mj-lt"/>
              </a:defRPr>
            </a:lvl3pPr>
            <a:lvl4pPr marL="1603402" indent="-401645">
              <a:buFont typeface="Arial" panose="020B0604020202020204" pitchFamily="34" charset="0"/>
              <a:buChar char="•"/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4pPr>
            <a:lvl5pPr marL="2403515" indent="-400057">
              <a:buFont typeface="Arial" panose="020B0604020202020204" pitchFamily="34" charset="0"/>
              <a:buChar char="•"/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5pPr>
          </a:lstStyle>
          <a:p>
            <a:pPr marL="627074" lvl="1" indent="-627074" algn="l" defTabSz="1828495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Tx/>
              <a:buBlip>
                <a:blip r:embed="rId2"/>
              </a:buBlip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463119" y="3286331"/>
            <a:ext cx="4638893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10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ess Tracking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460209" y="1989311"/>
            <a:ext cx="21025723" cy="815803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60209" y="858838"/>
            <a:ext cx="21025723" cy="1144622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>
              <a:defRPr sz="9600" b="1" cap="none" baseline="0">
                <a:solidFill>
                  <a:schemeClr val="tx1"/>
                </a:solidFill>
                <a:latin typeface="Bebas Neue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460208" y="3286331"/>
            <a:ext cx="16675392" cy="9071474"/>
          </a:xfrm>
        </p:spPr>
        <p:txBody>
          <a:bodyPr anchor="t"/>
          <a:lstStyle>
            <a:lvl1pPr marL="627074" indent="-627074">
              <a:defRPr sz="3600"/>
            </a:lvl1pPr>
            <a:lvl2pPr marL="627074" indent="-627074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•"/>
              <a:defRPr lang="en-US" sz="360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Lato Light"/>
              </a:defRPr>
            </a:lvl2pPr>
            <a:lvl3pPr marL="976329" indent="-349255">
              <a:buFont typeface="Arial" panose="020B0604020202020204" pitchFamily="34" charset="0"/>
              <a:buChar char="•"/>
              <a:defRPr sz="2399">
                <a:latin typeface="+mj-lt"/>
              </a:defRPr>
            </a:lvl3pPr>
            <a:lvl4pPr marL="1603402" indent="-401645">
              <a:buFont typeface="Arial" panose="020B0604020202020204" pitchFamily="34" charset="0"/>
              <a:buChar char="•"/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4pPr>
            <a:lvl5pPr marL="2403515" indent="-400057">
              <a:buFont typeface="Arial" panose="020B0604020202020204" pitchFamily="34" charset="0"/>
              <a:buChar char="•"/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5pPr>
          </a:lstStyle>
          <a:p>
            <a:pPr marL="627074" lvl="1" indent="-627074" algn="l" defTabSz="1828495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Tx/>
              <a:buBlip>
                <a:blip r:embed="rId2"/>
              </a:buBlip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434174" y="3286331"/>
            <a:ext cx="4675746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572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ient Attribution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460209" y="1989311"/>
            <a:ext cx="21025723" cy="815803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60209" y="858838"/>
            <a:ext cx="21025723" cy="1144622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>
              <a:defRPr sz="9600" b="1" cap="none" baseline="0">
                <a:solidFill>
                  <a:schemeClr val="tx1"/>
                </a:solidFill>
                <a:latin typeface="Bebas Neue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460208" y="3286331"/>
            <a:ext cx="16675392" cy="9071474"/>
          </a:xfrm>
        </p:spPr>
        <p:txBody>
          <a:bodyPr anchor="t"/>
          <a:lstStyle>
            <a:lvl1pPr marL="627074" indent="-627074">
              <a:defRPr sz="3600"/>
            </a:lvl1pPr>
            <a:lvl2pPr marL="627074" indent="-627074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•"/>
              <a:defRPr lang="en-US" sz="360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Lato Light"/>
              </a:defRPr>
            </a:lvl2pPr>
            <a:lvl3pPr marL="976329" indent="-349255">
              <a:buFont typeface="Arial" panose="020B0604020202020204" pitchFamily="34" charset="0"/>
              <a:buChar char="•"/>
              <a:defRPr sz="2399">
                <a:latin typeface="+mj-lt"/>
              </a:defRPr>
            </a:lvl3pPr>
            <a:lvl4pPr marL="1603402" indent="-401645">
              <a:buFont typeface="Arial" panose="020B0604020202020204" pitchFamily="34" charset="0"/>
              <a:buChar char="•"/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4pPr>
            <a:lvl5pPr marL="2403515" indent="-400057">
              <a:buFont typeface="Arial" panose="020B0604020202020204" pitchFamily="34" charset="0"/>
              <a:buChar char="•"/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5pPr>
          </a:lstStyle>
          <a:p>
            <a:pPr marL="627074" lvl="1" indent="-627074" algn="l" defTabSz="1828495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Tx/>
              <a:buBlip>
                <a:blip r:embed="rId2"/>
              </a:buBlip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516707" y="3286331"/>
            <a:ext cx="4645007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314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l Benchmarking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460209" y="1989311"/>
            <a:ext cx="21025723" cy="815803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60209" y="858838"/>
            <a:ext cx="21025723" cy="1144622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>
              <a:defRPr sz="9600" b="1" cap="none" baseline="0">
                <a:solidFill>
                  <a:schemeClr val="tx1"/>
                </a:solidFill>
                <a:latin typeface="Bebas Neue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460208" y="3286331"/>
            <a:ext cx="16675392" cy="9071474"/>
          </a:xfrm>
        </p:spPr>
        <p:txBody>
          <a:bodyPr anchor="t"/>
          <a:lstStyle>
            <a:lvl1pPr marL="627074" indent="-627074">
              <a:defRPr sz="3600"/>
            </a:lvl1pPr>
            <a:lvl2pPr marL="627074" indent="-627074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•"/>
              <a:defRPr lang="en-US" sz="360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Lato Light"/>
              </a:defRPr>
            </a:lvl2pPr>
            <a:lvl3pPr marL="976329" indent="-349255">
              <a:buFont typeface="Arial" panose="020B0604020202020204" pitchFamily="34" charset="0"/>
              <a:buChar char="•"/>
              <a:defRPr sz="2399">
                <a:latin typeface="+mj-lt"/>
              </a:defRPr>
            </a:lvl3pPr>
            <a:lvl4pPr marL="1603402" indent="-401645">
              <a:buFont typeface="Arial" panose="020B0604020202020204" pitchFamily="34" charset="0"/>
              <a:buChar char="•"/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4pPr>
            <a:lvl5pPr marL="2403515" indent="-400057">
              <a:buFont typeface="Arial" panose="020B0604020202020204" pitchFamily="34" charset="0"/>
              <a:buChar char="•"/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5pPr>
          </a:lstStyle>
          <a:p>
            <a:pPr marL="627074" lvl="1" indent="-627074" algn="l" defTabSz="1828495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Tx/>
              <a:buBlip>
                <a:blip r:embed="rId2"/>
              </a:buBlip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434174" y="3286331"/>
            <a:ext cx="4675746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699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oint Replacemen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460209" y="1989311"/>
            <a:ext cx="21025723" cy="815803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60209" y="858838"/>
            <a:ext cx="21025723" cy="1144622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>
              <a:defRPr sz="9600" b="1" cap="none" baseline="0">
                <a:solidFill>
                  <a:schemeClr val="tx1"/>
                </a:solidFill>
                <a:latin typeface="Bebas Neue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460208" y="3286331"/>
            <a:ext cx="16675392" cy="9071474"/>
          </a:xfrm>
        </p:spPr>
        <p:txBody>
          <a:bodyPr anchor="t"/>
          <a:lstStyle>
            <a:lvl1pPr marL="627074" indent="-627074">
              <a:defRPr sz="3600"/>
            </a:lvl1pPr>
            <a:lvl2pPr marL="627074" indent="-627074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•"/>
              <a:defRPr lang="en-US" sz="360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Lato Light"/>
              </a:defRPr>
            </a:lvl2pPr>
            <a:lvl3pPr marL="976329" indent="-349255">
              <a:buFont typeface="Arial" panose="020B0604020202020204" pitchFamily="34" charset="0"/>
              <a:buChar char="•"/>
              <a:defRPr sz="2399">
                <a:latin typeface="+mj-lt"/>
              </a:defRPr>
            </a:lvl3pPr>
            <a:lvl4pPr marL="1603402" indent="-401645">
              <a:buFont typeface="Arial" panose="020B0604020202020204" pitchFamily="34" charset="0"/>
              <a:buChar char="•"/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4pPr>
            <a:lvl5pPr marL="2403515" indent="-400057">
              <a:buFont typeface="Arial" panose="020B0604020202020204" pitchFamily="34" charset="0"/>
              <a:buChar char="•"/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5pPr>
          </a:lstStyle>
          <a:p>
            <a:pPr marL="627074" lvl="1" indent="-627074" algn="l" defTabSz="1828495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Tx/>
              <a:buBlip>
                <a:blip r:embed="rId2"/>
              </a:buBlip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529747" y="3286331"/>
            <a:ext cx="4528089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45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tern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460209" y="1989311"/>
            <a:ext cx="21025723" cy="815803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60209" y="858838"/>
            <a:ext cx="21025723" cy="1144622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>
              <a:defRPr sz="9600" b="1" cap="none" baseline="0">
                <a:solidFill>
                  <a:schemeClr val="tx1"/>
                </a:solidFill>
                <a:latin typeface="Bebas Neue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460208" y="3286331"/>
            <a:ext cx="16675392" cy="9071474"/>
          </a:xfrm>
        </p:spPr>
        <p:txBody>
          <a:bodyPr anchor="t"/>
          <a:lstStyle>
            <a:lvl1pPr marL="627074" indent="-627074">
              <a:defRPr sz="3600"/>
            </a:lvl1pPr>
            <a:lvl2pPr marL="627074" indent="-627074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•"/>
              <a:defRPr lang="en-US" sz="360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Lato Light"/>
              </a:defRPr>
            </a:lvl2pPr>
            <a:lvl3pPr marL="976329" indent="-349255">
              <a:buFont typeface="Arial" panose="020B0604020202020204" pitchFamily="34" charset="0"/>
              <a:buChar char="•"/>
              <a:defRPr sz="2399">
                <a:latin typeface="+mj-lt"/>
              </a:defRPr>
            </a:lvl3pPr>
            <a:lvl4pPr marL="1603402" indent="-401645">
              <a:buFont typeface="Arial" panose="020B0604020202020204" pitchFamily="34" charset="0"/>
              <a:buChar char="•"/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4pPr>
            <a:lvl5pPr marL="2403515" indent="-400057">
              <a:buFont typeface="Arial" panose="020B0604020202020204" pitchFamily="34" charset="0"/>
              <a:buChar char="•"/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5pPr>
          </a:lstStyle>
          <a:p>
            <a:pPr marL="627074" lvl="1" indent="-627074" algn="l" defTabSz="1828495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Tx/>
              <a:buBlip>
                <a:blip r:embed="rId2"/>
              </a:buBlip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460623" y="3286331"/>
            <a:ext cx="4688049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885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diac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460209" y="1989311"/>
            <a:ext cx="21025723" cy="815803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60209" y="858838"/>
            <a:ext cx="21025723" cy="1144622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>
              <a:defRPr sz="9600" b="1" cap="none" baseline="0">
                <a:solidFill>
                  <a:schemeClr val="tx1"/>
                </a:solidFill>
                <a:latin typeface="Bebas Neue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460208" y="3286331"/>
            <a:ext cx="16675392" cy="9071474"/>
          </a:xfrm>
        </p:spPr>
        <p:txBody>
          <a:bodyPr anchor="t"/>
          <a:lstStyle>
            <a:lvl1pPr marL="627074" indent="-627074">
              <a:defRPr sz="3600"/>
            </a:lvl1pPr>
            <a:lvl2pPr marL="627074" indent="-627074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•"/>
              <a:defRPr lang="en-US" sz="360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Lato Light"/>
              </a:defRPr>
            </a:lvl2pPr>
            <a:lvl3pPr marL="976329" indent="-349255">
              <a:buFont typeface="Arial" panose="020B0604020202020204" pitchFamily="34" charset="0"/>
              <a:buChar char="•"/>
              <a:defRPr sz="2399">
                <a:latin typeface="+mj-lt"/>
              </a:defRPr>
            </a:lvl3pPr>
            <a:lvl4pPr marL="1603402" indent="-401645">
              <a:buFont typeface="Arial" panose="020B0604020202020204" pitchFamily="34" charset="0"/>
              <a:buChar char="•"/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4pPr>
            <a:lvl5pPr marL="2403515" indent="-400057">
              <a:buFont typeface="Arial" panose="020B0604020202020204" pitchFamily="34" charset="0"/>
              <a:buChar char="•"/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5pPr>
          </a:lstStyle>
          <a:p>
            <a:pPr marL="627074" lvl="1" indent="-627074" algn="l" defTabSz="1828495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Tx/>
              <a:buBlip>
                <a:blip r:embed="rId2"/>
              </a:buBlip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490120" y="3286331"/>
            <a:ext cx="4688049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532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haring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460209" y="1989311"/>
            <a:ext cx="21025723" cy="815803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60209" y="858838"/>
            <a:ext cx="21025723" cy="1144622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>
              <a:defRPr sz="9600" b="1" cap="none" baseline="0">
                <a:solidFill>
                  <a:schemeClr val="tx1"/>
                </a:solidFill>
                <a:latin typeface="Bebas Neue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460208" y="3286331"/>
            <a:ext cx="16675392" cy="9071474"/>
          </a:xfrm>
        </p:spPr>
        <p:txBody>
          <a:bodyPr anchor="t"/>
          <a:lstStyle>
            <a:lvl1pPr marL="627074" indent="-627074">
              <a:defRPr sz="3600"/>
            </a:lvl1pPr>
            <a:lvl2pPr marL="627074" indent="-627074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•"/>
              <a:defRPr lang="en-US" sz="360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Lato Light"/>
              </a:defRPr>
            </a:lvl2pPr>
            <a:lvl3pPr marL="976329" indent="-349255">
              <a:buFont typeface="Arial" panose="020B0604020202020204" pitchFamily="34" charset="0"/>
              <a:buChar char="•"/>
              <a:defRPr sz="2399">
                <a:latin typeface="+mj-lt"/>
              </a:defRPr>
            </a:lvl3pPr>
            <a:lvl4pPr marL="1603402" indent="-401645">
              <a:buFont typeface="Arial" panose="020B0604020202020204" pitchFamily="34" charset="0"/>
              <a:buChar char="•"/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4pPr>
            <a:lvl5pPr marL="2403515" indent="-400057">
              <a:buFont typeface="Arial" panose="020B0604020202020204" pitchFamily="34" charset="0"/>
              <a:buChar char="•"/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5pPr>
          </a:lstStyle>
          <a:p>
            <a:pPr marL="627074" lvl="1" indent="-627074" algn="l" defTabSz="1828495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Tx/>
              <a:buBlip>
                <a:blip r:embed="rId2"/>
              </a:buBlip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502313" y="3286331"/>
            <a:ext cx="4638831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346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formance Measuremen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460210" y="1989312"/>
            <a:ext cx="21025723" cy="815804"/>
          </a:xfrm>
        </p:spPr>
        <p:txBody>
          <a:bodyPr/>
          <a:lstStyle>
            <a:lvl1pPr>
              <a:defRPr sz="3599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60210" y="858839"/>
            <a:ext cx="21025723" cy="1144622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>
              <a:defRPr sz="9598" b="1" cap="none" baseline="0">
                <a:latin typeface="Bebas Neue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460208" y="3286333"/>
            <a:ext cx="16675392" cy="9071474"/>
          </a:xfrm>
        </p:spPr>
        <p:txBody>
          <a:bodyPr anchor="t"/>
          <a:lstStyle>
            <a:lvl1pPr marL="626917" indent="-626917">
              <a:defRPr sz="3599"/>
            </a:lvl1pPr>
            <a:lvl2pPr marL="626917" indent="-626917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•"/>
              <a:defRPr lang="en-US" sz="3599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Lato Light"/>
              </a:defRPr>
            </a:lvl2pPr>
            <a:lvl3pPr marL="976086" indent="-349169">
              <a:buFont typeface="Arial" panose="020B0604020202020204" pitchFamily="34" charset="0"/>
              <a:buChar char="•"/>
              <a:defRPr sz="2399">
                <a:latin typeface="+mj-lt"/>
              </a:defRPr>
            </a:lvl3pPr>
            <a:lvl4pPr marL="1603001" indent="-401546">
              <a:buFont typeface="Arial" panose="020B0604020202020204" pitchFamily="34" charset="0"/>
              <a:buChar char="•"/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4pPr>
            <a:lvl5pPr marL="2402915" indent="-399958">
              <a:buFont typeface="Arial" panose="020B0604020202020204" pitchFamily="34" charset="0"/>
              <a:buChar char="•"/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5pPr>
          </a:lstStyle>
          <a:p>
            <a:pPr marL="626917" lvl="1" indent="-626917" algn="l" defTabSz="182803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Tx/>
              <a:buBlip>
                <a:blip r:embed="rId2"/>
              </a:buBlip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369555" y="3286332"/>
            <a:ext cx="4466153" cy="462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3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-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/>
          <p:cNvSpPr>
            <a:spLocks noGrp="1"/>
          </p:cNvSpPr>
          <p:nvPr>
            <p:ph type="body" sz="quarter" idx="10"/>
          </p:nvPr>
        </p:nvSpPr>
        <p:spPr>
          <a:xfrm>
            <a:off x="4485364" y="8698849"/>
            <a:ext cx="14739407" cy="4265830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2399"/>
              </a:spcAft>
              <a:defRPr lang="en-US" sz="5400" kern="1200" dirty="0" smtClean="0">
                <a:solidFill>
                  <a:schemeClr val="tx1"/>
                </a:solidFill>
                <a:latin typeface="Lato Light"/>
                <a:ea typeface="+mn-ea"/>
                <a:cs typeface="Lato Light"/>
              </a:defRPr>
            </a:lvl1pPr>
            <a:lvl2pPr marL="0" algn="ctr" defTabSz="1828464" rtl="0" eaLnBrk="1" latinLnBrk="0" hangingPunct="1">
              <a:lnSpc>
                <a:spcPct val="100000"/>
              </a:lnSpc>
              <a:spcBef>
                <a:spcPts val="0"/>
              </a:spcBef>
              <a:defRPr lang="en-US" sz="4000" kern="1200" dirty="0" smtClean="0">
                <a:solidFill>
                  <a:schemeClr val="tx1"/>
                </a:solidFill>
                <a:latin typeface="+mj-lt"/>
                <a:ea typeface="+mn-ea"/>
                <a:cs typeface="Lato Ligh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1"/>
            <a:r>
              <a:rPr lang="en-US" dirty="0"/>
              <a:t>Fifth level</a:t>
            </a:r>
          </a:p>
        </p:txBody>
      </p:sp>
      <p:grpSp>
        <p:nvGrpSpPr>
          <p:cNvPr id="2" name="Group 1"/>
          <p:cNvGrpSpPr>
            <a:grpSpLocks/>
          </p:cNvGrpSpPr>
          <p:nvPr userDrawn="1"/>
        </p:nvGrpSpPr>
        <p:grpSpPr bwMode="auto">
          <a:xfrm rot="3405300">
            <a:off x="11994089" y="-3561501"/>
            <a:ext cx="16118390" cy="17457866"/>
            <a:chOff x="1043" y="518"/>
            <a:chExt cx="2527" cy="2737"/>
          </a:xfrm>
          <a:solidFill>
            <a:schemeClr val="bg1">
              <a:lumMod val="95000"/>
            </a:schemeClr>
          </a:solidFill>
        </p:grpSpPr>
        <p:sp>
          <p:nvSpPr>
            <p:cNvPr id="3" name="Freeform 2"/>
            <p:cNvSpPr>
              <a:spLocks noChangeArrowheads="1"/>
            </p:cNvSpPr>
            <p:nvPr/>
          </p:nvSpPr>
          <p:spPr bwMode="auto">
            <a:xfrm>
              <a:off x="2716" y="518"/>
              <a:ext cx="855" cy="2186"/>
            </a:xfrm>
            <a:custGeom>
              <a:avLst/>
              <a:gdLst>
                <a:gd name="T0" fmla="*/ 3483 w 3773"/>
                <a:gd name="T1" fmla="*/ 0 h 9645"/>
                <a:gd name="T2" fmla="*/ 3483 w 3773"/>
                <a:gd name="T3" fmla="*/ 0 h 9645"/>
                <a:gd name="T4" fmla="*/ 0 w 3773"/>
                <a:gd name="T5" fmla="*/ 5225 h 9645"/>
                <a:gd name="T6" fmla="*/ 2127 w 3773"/>
                <a:gd name="T7" fmla="*/ 9644 h 9645"/>
                <a:gd name="T8" fmla="*/ 875 w 3773"/>
                <a:gd name="T9" fmla="*/ 6099 h 9645"/>
                <a:gd name="T10" fmla="*/ 3772 w 3773"/>
                <a:gd name="T11" fmla="*/ 1155 h 9645"/>
                <a:gd name="T12" fmla="*/ 3483 w 3773"/>
                <a:gd name="T13" fmla="*/ 0 h 9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73" h="9645">
                  <a:moveTo>
                    <a:pt x="3483" y="0"/>
                  </a:moveTo>
                  <a:lnTo>
                    <a:pt x="3483" y="0"/>
                  </a:lnTo>
                  <a:cubicBezTo>
                    <a:pt x="1435" y="858"/>
                    <a:pt x="0" y="2870"/>
                    <a:pt x="0" y="5225"/>
                  </a:cubicBezTo>
                  <a:cubicBezTo>
                    <a:pt x="0" y="7018"/>
                    <a:pt x="831" y="8611"/>
                    <a:pt x="2127" y="9644"/>
                  </a:cubicBezTo>
                  <a:cubicBezTo>
                    <a:pt x="1339" y="8672"/>
                    <a:pt x="875" y="7439"/>
                    <a:pt x="875" y="6099"/>
                  </a:cubicBezTo>
                  <a:cubicBezTo>
                    <a:pt x="875" y="3973"/>
                    <a:pt x="2039" y="2126"/>
                    <a:pt x="3772" y="1155"/>
                  </a:cubicBezTo>
                  <a:lnTo>
                    <a:pt x="348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600" dirty="0"/>
            </a:p>
          </p:txBody>
        </p:sp>
        <p:sp>
          <p:nvSpPr>
            <p:cNvPr id="4" name="Freeform 3"/>
            <p:cNvSpPr>
              <a:spLocks noChangeArrowheads="1"/>
            </p:cNvSpPr>
            <p:nvPr/>
          </p:nvSpPr>
          <p:spPr bwMode="auto">
            <a:xfrm>
              <a:off x="1043" y="949"/>
              <a:ext cx="1841" cy="1140"/>
            </a:xfrm>
            <a:custGeom>
              <a:avLst/>
              <a:gdLst>
                <a:gd name="T0" fmla="*/ 5679 w 8122"/>
                <a:gd name="T1" fmla="*/ 2853 h 5033"/>
                <a:gd name="T2" fmla="*/ 5679 w 8122"/>
                <a:gd name="T3" fmla="*/ 2853 h 5033"/>
                <a:gd name="T4" fmla="*/ 525 w 8122"/>
                <a:gd name="T5" fmla="*/ 3116 h 5033"/>
                <a:gd name="T6" fmla="*/ 0 w 8122"/>
                <a:gd name="T7" fmla="*/ 4209 h 5033"/>
                <a:gd name="T8" fmla="*/ 5355 w 8122"/>
                <a:gd name="T9" fmla="*/ 4043 h 5033"/>
                <a:gd name="T10" fmla="*/ 8121 w 8122"/>
                <a:gd name="T11" fmla="*/ 0 h 5033"/>
                <a:gd name="T12" fmla="*/ 5679 w 8122"/>
                <a:gd name="T13" fmla="*/ 2853 h 5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22" h="5033">
                  <a:moveTo>
                    <a:pt x="5679" y="2853"/>
                  </a:moveTo>
                  <a:lnTo>
                    <a:pt x="5679" y="2853"/>
                  </a:lnTo>
                  <a:cubicBezTo>
                    <a:pt x="4034" y="3798"/>
                    <a:pt x="2126" y="3833"/>
                    <a:pt x="525" y="3116"/>
                  </a:cubicBezTo>
                  <a:cubicBezTo>
                    <a:pt x="315" y="3456"/>
                    <a:pt x="131" y="3824"/>
                    <a:pt x="0" y="4209"/>
                  </a:cubicBezTo>
                  <a:cubicBezTo>
                    <a:pt x="1645" y="5023"/>
                    <a:pt x="3649" y="5032"/>
                    <a:pt x="5355" y="4043"/>
                  </a:cubicBezTo>
                  <a:cubicBezTo>
                    <a:pt x="6904" y="3150"/>
                    <a:pt x="7867" y="1636"/>
                    <a:pt x="8121" y="0"/>
                  </a:cubicBezTo>
                  <a:cubicBezTo>
                    <a:pt x="7674" y="1155"/>
                    <a:pt x="6834" y="2179"/>
                    <a:pt x="5679" y="285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600" dirty="0"/>
            </a:p>
          </p:txBody>
        </p:sp>
        <p:sp>
          <p:nvSpPr>
            <p:cNvPr id="5" name="Freeform 4"/>
            <p:cNvSpPr>
              <a:spLocks noChangeArrowheads="1"/>
            </p:cNvSpPr>
            <p:nvPr/>
          </p:nvSpPr>
          <p:spPr bwMode="auto">
            <a:xfrm>
              <a:off x="1519" y="1965"/>
              <a:ext cx="1748" cy="1293"/>
            </a:xfrm>
            <a:custGeom>
              <a:avLst/>
              <a:gdLst>
                <a:gd name="T0" fmla="*/ 6502 w 7711"/>
                <a:gd name="T1" fmla="*/ 5689 h 5708"/>
                <a:gd name="T2" fmla="*/ 6502 w 7711"/>
                <a:gd name="T3" fmla="*/ 5689 h 5708"/>
                <a:gd name="T4" fmla="*/ 7710 w 7711"/>
                <a:gd name="T5" fmla="*/ 5610 h 5708"/>
                <a:gd name="T6" fmla="*/ 4883 w 7711"/>
                <a:gd name="T7" fmla="*/ 972 h 5708"/>
                <a:gd name="T8" fmla="*/ 0 w 7711"/>
                <a:gd name="T9" fmla="*/ 596 h 5708"/>
                <a:gd name="T10" fmla="*/ 3693 w 7711"/>
                <a:gd name="T11" fmla="*/ 1287 h 5708"/>
                <a:gd name="T12" fmla="*/ 6502 w 7711"/>
                <a:gd name="T13" fmla="*/ 5689 h 5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11" h="5708">
                  <a:moveTo>
                    <a:pt x="6502" y="5689"/>
                  </a:moveTo>
                  <a:lnTo>
                    <a:pt x="6502" y="5689"/>
                  </a:lnTo>
                  <a:cubicBezTo>
                    <a:pt x="6904" y="5707"/>
                    <a:pt x="7307" y="5689"/>
                    <a:pt x="7710" y="5610"/>
                  </a:cubicBezTo>
                  <a:cubicBezTo>
                    <a:pt x="7622" y="3755"/>
                    <a:pt x="6616" y="1970"/>
                    <a:pt x="4883" y="972"/>
                  </a:cubicBezTo>
                  <a:cubicBezTo>
                    <a:pt x="3334" y="79"/>
                    <a:pt x="1540" y="0"/>
                    <a:pt x="0" y="596"/>
                  </a:cubicBezTo>
                  <a:cubicBezTo>
                    <a:pt x="1225" y="403"/>
                    <a:pt x="2529" y="622"/>
                    <a:pt x="3693" y="1287"/>
                  </a:cubicBezTo>
                  <a:cubicBezTo>
                    <a:pt x="5356" y="2250"/>
                    <a:pt x="6344" y="3921"/>
                    <a:pt x="6502" y="568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600" dirty="0"/>
            </a:p>
          </p:txBody>
        </p:sp>
      </p:grpSp>
      <p:grpSp>
        <p:nvGrpSpPr>
          <p:cNvPr id="7" name="Group 6"/>
          <p:cNvGrpSpPr/>
          <p:nvPr userDrawn="1"/>
        </p:nvGrpSpPr>
        <p:grpSpPr>
          <a:xfrm>
            <a:off x="9792438" y="8367426"/>
            <a:ext cx="4357620" cy="84031"/>
            <a:chOff x="8458200" y="10414000"/>
            <a:chExt cx="9220200" cy="177800"/>
          </a:xfrm>
          <a:solidFill>
            <a:srgbClr val="113E66"/>
          </a:solidFill>
        </p:grpSpPr>
        <p:sp>
          <p:nvSpPr>
            <p:cNvPr id="8" name="Rectangle 7"/>
            <p:cNvSpPr/>
            <p:nvPr/>
          </p:nvSpPr>
          <p:spPr>
            <a:xfrm>
              <a:off x="8458200" y="10414000"/>
              <a:ext cx="3073400" cy="1778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531600" y="10414000"/>
              <a:ext cx="3073400" cy="1778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605000" y="10414000"/>
              <a:ext cx="3073400" cy="1778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/>
            </a:p>
          </p:txBody>
        </p:sp>
      </p:grpSp>
      <p:sp>
        <p:nvSpPr>
          <p:cNvPr id="25" name="Rectangle 24"/>
          <p:cNvSpPr/>
          <p:nvPr userDrawn="1"/>
        </p:nvSpPr>
        <p:spPr>
          <a:xfrm>
            <a:off x="1444627" y="-821"/>
            <a:ext cx="7767471" cy="150757"/>
          </a:xfrm>
          <a:prstGeom prst="rect">
            <a:avLst/>
          </a:prstGeom>
          <a:solidFill>
            <a:srgbClr val="7EBC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77249" y="2253417"/>
            <a:ext cx="9449619" cy="608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5406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M FP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460209" y="1989311"/>
            <a:ext cx="21025723" cy="815803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60209" y="858838"/>
            <a:ext cx="21025723" cy="1144622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>
              <a:defRPr sz="9600" b="1" cap="none" baseline="0">
                <a:solidFill>
                  <a:schemeClr val="tx1"/>
                </a:solidFill>
                <a:latin typeface="Bebas Neue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460208" y="3286331"/>
            <a:ext cx="18244142" cy="9071474"/>
          </a:xfrm>
        </p:spPr>
        <p:txBody>
          <a:bodyPr anchor="t"/>
          <a:lstStyle>
            <a:lvl1pPr marL="627074" indent="-627074">
              <a:defRPr sz="3600"/>
            </a:lvl1pPr>
            <a:lvl2pPr marL="627074" indent="-627074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•"/>
              <a:defRPr lang="en-US" sz="360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Lato Light"/>
              </a:defRPr>
            </a:lvl2pPr>
            <a:lvl3pPr marL="976329" indent="-349255">
              <a:buFont typeface="Arial" panose="020B0604020202020204" pitchFamily="34" charset="0"/>
              <a:buChar char="•"/>
              <a:defRPr sz="2399">
                <a:latin typeface="+mj-lt"/>
              </a:defRPr>
            </a:lvl3pPr>
            <a:lvl4pPr marL="1603402" indent="-401645">
              <a:buFont typeface="Arial" panose="020B0604020202020204" pitchFamily="34" charset="0"/>
              <a:buChar char="•"/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4pPr>
            <a:lvl5pPr marL="2403515" indent="-400057">
              <a:buFont typeface="Arial" panose="020B0604020202020204" pitchFamily="34" charset="0"/>
              <a:buChar char="•"/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5pPr>
          </a:lstStyle>
          <a:p>
            <a:pPr marL="627074" lvl="1" indent="-627074" algn="l" defTabSz="1828495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Tx/>
              <a:buBlip>
                <a:blip r:embed="rId2"/>
              </a:buBlip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20392516" y="2361041"/>
            <a:ext cx="2333929" cy="2332038"/>
            <a:chOff x="7513168" y="3395127"/>
            <a:chExt cx="2333929" cy="2332038"/>
          </a:xfrm>
        </p:grpSpPr>
        <p:sp>
          <p:nvSpPr>
            <p:cNvPr id="12" name="Oval 11"/>
            <p:cNvSpPr>
              <a:spLocks/>
            </p:cNvSpPr>
            <p:nvPr userDrawn="1"/>
          </p:nvSpPr>
          <p:spPr bwMode="auto">
            <a:xfrm>
              <a:off x="7513168" y="3395127"/>
              <a:ext cx="2333929" cy="2332038"/>
            </a:xfrm>
            <a:prstGeom prst="ellipse">
              <a:avLst/>
            </a:prstGeom>
            <a:solidFill>
              <a:schemeClr val="bg1"/>
            </a:solidFill>
            <a:ln w="25400" cap="flat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" dist="114299" dir="5400000" algn="ctr" rotWithShape="0">
                <a:schemeClr val="bg2">
                  <a:alpha val="9000"/>
                </a:schemeClr>
              </a:outerShdw>
            </a:effec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2701" dirty="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Source Sans Pro Semibold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12" r="26593"/>
            <a:stretch/>
          </p:blipFill>
          <p:spPr>
            <a:xfrm>
              <a:off x="7591682" y="3452286"/>
              <a:ext cx="2176898" cy="2217720"/>
            </a:xfrm>
            <a:prstGeom prst="ellipse">
              <a:avLst/>
            </a:prstGeom>
          </p:spPr>
        </p:pic>
      </p:grpSp>
      <p:sp>
        <p:nvSpPr>
          <p:cNvPr id="14" name="TextBox 13"/>
          <p:cNvSpPr txBox="1"/>
          <p:nvPr userDrawn="1"/>
        </p:nvSpPr>
        <p:spPr>
          <a:xfrm>
            <a:off x="19782869" y="4778068"/>
            <a:ext cx="3361168" cy="1323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1" dirty="0">
                <a:latin typeface="+mj-lt"/>
              </a:rPr>
              <a:t>APM FPT</a:t>
            </a:r>
          </a:p>
          <a:p>
            <a:pPr algn="ctr"/>
            <a:r>
              <a:rPr lang="en-US" sz="2399" dirty="0">
                <a:latin typeface="+mj-lt"/>
              </a:rPr>
              <a:t>APM Framework &amp; </a:t>
            </a:r>
            <a:br>
              <a:rPr lang="en-US" sz="2399" dirty="0">
                <a:latin typeface="+mj-lt"/>
              </a:rPr>
            </a:br>
            <a:r>
              <a:rPr lang="en-US" sz="2399" dirty="0">
                <a:latin typeface="+mj-lt"/>
              </a:rPr>
              <a:t>Progress Tracking</a:t>
            </a:r>
          </a:p>
        </p:txBody>
      </p:sp>
    </p:spTree>
    <p:extLst>
      <p:ext uri="{BB962C8B-B14F-4D97-AF65-F5344CB8AC3E}">
        <p14:creationId xmlns:p14="http://schemas.microsoft.com/office/powerpoint/2010/main" val="32932478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P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20392516" y="2359454"/>
            <a:ext cx="2333929" cy="2333625"/>
            <a:chOff x="7422330" y="10475637"/>
            <a:chExt cx="2333929" cy="2333625"/>
          </a:xfrm>
        </p:grpSpPr>
        <p:sp>
          <p:nvSpPr>
            <p:cNvPr id="11" name="Oval 11"/>
            <p:cNvSpPr>
              <a:spLocks/>
            </p:cNvSpPr>
            <p:nvPr userDrawn="1"/>
          </p:nvSpPr>
          <p:spPr bwMode="auto">
            <a:xfrm>
              <a:off x="7422330" y="10475637"/>
              <a:ext cx="2333929" cy="2333625"/>
            </a:xfrm>
            <a:prstGeom prst="ellipse">
              <a:avLst/>
            </a:prstGeom>
            <a:solidFill>
              <a:schemeClr val="bg1"/>
            </a:solidFill>
            <a:ln w="25400" cap="flat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" dist="114299" dir="5400000" algn="ctr" rotWithShape="0">
                <a:schemeClr val="bg2">
                  <a:alpha val="9000"/>
                </a:schemeClr>
              </a:outerShdw>
            </a:effec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2701" dirty="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Source Sans Pro Semibold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27" r="30941"/>
            <a:stretch/>
          </p:blipFill>
          <p:spPr>
            <a:xfrm>
              <a:off x="7483734" y="10521417"/>
              <a:ext cx="2213987" cy="2234463"/>
            </a:xfrm>
            <a:prstGeom prst="ellipse">
              <a:avLst/>
            </a:prstGeom>
          </p:spPr>
        </p:pic>
      </p:grpSp>
      <p:sp>
        <p:nvSpPr>
          <p:cNvPr id="16" name="TextBox 15"/>
          <p:cNvSpPr txBox="1"/>
          <p:nvPr userDrawn="1"/>
        </p:nvSpPr>
        <p:spPr>
          <a:xfrm>
            <a:off x="19906911" y="4765791"/>
            <a:ext cx="3311237" cy="1323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1" dirty="0">
                <a:latin typeface="+mj-lt"/>
              </a:rPr>
              <a:t>CEP</a:t>
            </a:r>
          </a:p>
          <a:p>
            <a:pPr algn="ctr"/>
            <a:r>
              <a:rPr lang="en-US" sz="2399" dirty="0">
                <a:latin typeface="+mj-lt"/>
              </a:rPr>
              <a:t>Clinical Episode</a:t>
            </a:r>
            <a:br>
              <a:rPr lang="en-US" sz="2399" dirty="0">
                <a:latin typeface="+mj-lt"/>
              </a:rPr>
            </a:br>
            <a:r>
              <a:rPr lang="en-US" sz="2399" dirty="0">
                <a:latin typeface="+mj-lt"/>
              </a:rPr>
              <a:t>Payment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460209" y="1989311"/>
            <a:ext cx="21025723" cy="815803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60209" y="858838"/>
            <a:ext cx="21025723" cy="1144622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>
              <a:defRPr sz="9600" b="1" cap="none" baseline="0">
                <a:solidFill>
                  <a:schemeClr val="tx1"/>
                </a:solidFill>
                <a:latin typeface="Bebas Neue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460208" y="3286331"/>
            <a:ext cx="18244142" cy="9071474"/>
          </a:xfrm>
        </p:spPr>
        <p:txBody>
          <a:bodyPr anchor="t"/>
          <a:lstStyle>
            <a:lvl1pPr marL="627074" indent="-627074">
              <a:defRPr sz="3600"/>
            </a:lvl1pPr>
            <a:lvl2pPr marL="627074" indent="-627074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•"/>
              <a:defRPr lang="en-US" sz="360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Lato Light"/>
              </a:defRPr>
            </a:lvl2pPr>
            <a:lvl3pPr marL="976329" indent="-349255">
              <a:buFont typeface="Arial" panose="020B0604020202020204" pitchFamily="34" charset="0"/>
              <a:buChar char="•"/>
              <a:defRPr sz="2399">
                <a:latin typeface="+mj-lt"/>
              </a:defRPr>
            </a:lvl3pPr>
            <a:lvl4pPr marL="1603402" indent="-401645">
              <a:buFont typeface="Arial" panose="020B0604020202020204" pitchFamily="34" charset="0"/>
              <a:buChar char="•"/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4pPr>
            <a:lvl5pPr marL="2403515" indent="-400057">
              <a:buFont typeface="Arial" panose="020B0604020202020204" pitchFamily="34" charset="0"/>
              <a:buChar char="•"/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5pPr>
          </a:lstStyle>
          <a:p>
            <a:pPr marL="627074" lvl="1" indent="-627074" algn="l" defTabSz="1828495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Tx/>
              <a:buBlip>
                <a:blip r:embed="rId3"/>
              </a:buBlip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93241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BP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20375567" y="2359454"/>
            <a:ext cx="2333929" cy="2333625"/>
            <a:chOff x="8314959" y="8025867"/>
            <a:chExt cx="2333929" cy="2333625"/>
          </a:xfrm>
        </p:grpSpPr>
        <p:sp>
          <p:nvSpPr>
            <p:cNvPr id="12" name="Oval 10"/>
            <p:cNvSpPr>
              <a:spLocks/>
            </p:cNvSpPr>
            <p:nvPr userDrawn="1"/>
          </p:nvSpPr>
          <p:spPr bwMode="auto">
            <a:xfrm>
              <a:off x="8314959" y="8025867"/>
              <a:ext cx="2333929" cy="2333625"/>
            </a:xfrm>
            <a:prstGeom prst="ellipse">
              <a:avLst/>
            </a:prstGeom>
            <a:solidFill>
              <a:schemeClr val="bg1"/>
            </a:solidFill>
            <a:ln w="25400" cap="flat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" dist="114299" dir="5400000" algn="ctr" rotWithShape="0">
                <a:schemeClr val="bg2">
                  <a:alpha val="9000"/>
                </a:schemeClr>
              </a:outerShdw>
            </a:effec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2701" dirty="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Source Sans Pro Semibold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37" r="20747"/>
            <a:stretch/>
          </p:blipFill>
          <p:spPr>
            <a:xfrm>
              <a:off x="8374404" y="8072124"/>
              <a:ext cx="2221531" cy="2261598"/>
            </a:xfrm>
            <a:prstGeom prst="ellipse">
              <a:avLst/>
            </a:prstGeom>
          </p:spPr>
        </p:pic>
      </p:grpSp>
      <p:sp>
        <p:nvSpPr>
          <p:cNvPr id="14" name="TextBox 13"/>
          <p:cNvSpPr txBox="1"/>
          <p:nvPr userDrawn="1"/>
        </p:nvSpPr>
        <p:spPr>
          <a:xfrm>
            <a:off x="19882077" y="4776033"/>
            <a:ext cx="3320906" cy="1323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1" dirty="0">
                <a:latin typeface="+mj-lt"/>
              </a:rPr>
              <a:t>PBP</a:t>
            </a:r>
          </a:p>
          <a:p>
            <a:pPr algn="ctr"/>
            <a:r>
              <a:rPr lang="en-US" sz="2399" dirty="0">
                <a:latin typeface="+mj-lt"/>
              </a:rPr>
              <a:t>Population Based Payment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460209" y="1989311"/>
            <a:ext cx="21025723" cy="815803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60209" y="858838"/>
            <a:ext cx="21025723" cy="1144622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>
              <a:defRPr sz="9600" b="1" cap="none" baseline="0">
                <a:solidFill>
                  <a:schemeClr val="tx1"/>
                </a:solidFill>
                <a:latin typeface="Bebas Neue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460208" y="3286331"/>
            <a:ext cx="18244142" cy="9071474"/>
          </a:xfrm>
        </p:spPr>
        <p:txBody>
          <a:bodyPr anchor="t"/>
          <a:lstStyle>
            <a:lvl1pPr marL="627074" indent="-627074">
              <a:defRPr sz="3600"/>
            </a:lvl1pPr>
            <a:lvl2pPr marL="627074" indent="-627074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•"/>
              <a:defRPr lang="en-US" sz="360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Lato Light"/>
              </a:defRPr>
            </a:lvl2pPr>
            <a:lvl3pPr marL="976329" indent="-349255">
              <a:buFont typeface="Arial" panose="020B0604020202020204" pitchFamily="34" charset="0"/>
              <a:buChar char="•"/>
              <a:defRPr sz="2399">
                <a:latin typeface="+mj-lt"/>
              </a:defRPr>
            </a:lvl3pPr>
            <a:lvl4pPr marL="1603402" indent="-401645">
              <a:buFont typeface="Arial" panose="020B0604020202020204" pitchFamily="34" charset="0"/>
              <a:buChar char="•"/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4pPr>
            <a:lvl5pPr marL="2403515" indent="-400057">
              <a:buFont typeface="Arial" panose="020B0604020202020204" pitchFamily="34" charset="0"/>
              <a:buChar char="•"/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5pPr>
          </a:lstStyle>
          <a:p>
            <a:pPr marL="627074" lvl="1" indent="-627074" algn="l" defTabSz="1828495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Tx/>
              <a:buBlip>
                <a:blip r:embed="rId3"/>
              </a:buBlip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44129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yer Collaborative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19882078" y="4788958"/>
            <a:ext cx="3311237" cy="1323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PC</a:t>
            </a:r>
            <a:endParaRPr lang="en-US" sz="2399" dirty="0">
              <a:latin typeface="+mj-lt"/>
            </a:endParaRPr>
          </a:p>
          <a:p>
            <a:pPr algn="ctr"/>
            <a:r>
              <a:rPr lang="en-US" sz="2399" dirty="0">
                <a:latin typeface="+mj-lt"/>
              </a:rPr>
              <a:t>Payer </a:t>
            </a:r>
            <a:br>
              <a:rPr lang="en-US" sz="2399" dirty="0">
                <a:latin typeface="+mj-lt"/>
              </a:rPr>
            </a:br>
            <a:r>
              <a:rPr lang="en-US" sz="2399" dirty="0">
                <a:latin typeface="+mj-lt"/>
              </a:rPr>
              <a:t>Collaborative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0375566" y="2359454"/>
            <a:ext cx="2332312" cy="2330422"/>
            <a:chOff x="10200109" y="5730494"/>
            <a:chExt cx="1877560" cy="1876038"/>
          </a:xfrm>
        </p:grpSpPr>
        <p:sp>
          <p:nvSpPr>
            <p:cNvPr id="11" name="Oval 9"/>
            <p:cNvSpPr>
              <a:spLocks/>
            </p:cNvSpPr>
            <p:nvPr userDrawn="1"/>
          </p:nvSpPr>
          <p:spPr bwMode="auto">
            <a:xfrm>
              <a:off x="10200109" y="5730494"/>
              <a:ext cx="1877560" cy="1876038"/>
            </a:xfrm>
            <a:prstGeom prst="ellipse">
              <a:avLst/>
            </a:prstGeom>
            <a:solidFill>
              <a:schemeClr val="bg1"/>
            </a:solidFill>
            <a:ln w="25400" cap="flat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" dist="114299" dir="5400000" algn="ctr" rotWithShape="0">
                <a:schemeClr val="bg2">
                  <a:alpha val="9000"/>
                </a:schemeClr>
              </a:outerShdw>
            </a:effec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2701" dirty="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Source Sans Pro Semibold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18" r="24077"/>
            <a:stretch/>
          </p:blipFill>
          <p:spPr>
            <a:xfrm>
              <a:off x="10278626" y="5789740"/>
              <a:ext cx="1741372" cy="1744969"/>
            </a:xfrm>
            <a:prstGeom prst="ellipse">
              <a:avLst/>
            </a:prstGeom>
          </p:spPr>
        </p:pic>
      </p:grp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460209" y="1989311"/>
            <a:ext cx="21025723" cy="815803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60209" y="858838"/>
            <a:ext cx="21025723" cy="1144622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>
              <a:defRPr sz="9600" b="1" cap="none" baseline="0">
                <a:solidFill>
                  <a:schemeClr val="tx1"/>
                </a:solidFill>
                <a:latin typeface="Bebas Neue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460208" y="3286331"/>
            <a:ext cx="18244142" cy="9071474"/>
          </a:xfrm>
        </p:spPr>
        <p:txBody>
          <a:bodyPr anchor="t"/>
          <a:lstStyle>
            <a:lvl1pPr marL="627074" indent="-627074">
              <a:defRPr sz="3600"/>
            </a:lvl1pPr>
            <a:lvl2pPr marL="627074" indent="-627074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•"/>
              <a:defRPr lang="en-US" sz="360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Lato Light"/>
              </a:defRPr>
            </a:lvl2pPr>
            <a:lvl3pPr marL="976329" indent="-349255">
              <a:buFont typeface="Arial" panose="020B0604020202020204" pitchFamily="34" charset="0"/>
              <a:buChar char="•"/>
              <a:defRPr sz="2399">
                <a:latin typeface="+mj-lt"/>
              </a:defRPr>
            </a:lvl3pPr>
            <a:lvl4pPr marL="1603402" indent="-401645">
              <a:buFont typeface="Arial" panose="020B0604020202020204" pitchFamily="34" charset="0"/>
              <a:buChar char="•"/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4pPr>
            <a:lvl5pPr marL="2403515" indent="-400057">
              <a:buFont typeface="Arial" panose="020B0604020202020204" pitchFamily="34" charset="0"/>
              <a:buChar char="•"/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5pPr>
          </a:lstStyle>
          <a:p>
            <a:pPr marL="627074" lvl="1" indent="-627074" algn="l" defTabSz="1828495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Tx/>
              <a:buBlip>
                <a:blip r:embed="rId3"/>
              </a:buBlip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8543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CPM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19882078" y="4788958"/>
            <a:ext cx="3311237" cy="1323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PCPM</a:t>
            </a:r>
            <a:endParaRPr lang="en-US" sz="2399" dirty="0">
              <a:latin typeface="+mj-lt"/>
            </a:endParaRPr>
          </a:p>
          <a:p>
            <a:pPr algn="ctr"/>
            <a:r>
              <a:rPr lang="en-US" sz="2399" dirty="0">
                <a:latin typeface="+mj-lt"/>
              </a:rPr>
              <a:t>Primary</a:t>
            </a:r>
            <a:r>
              <a:rPr lang="en-US" sz="2399" baseline="0" dirty="0">
                <a:latin typeface="+mj-lt"/>
              </a:rPr>
              <a:t> Care </a:t>
            </a:r>
            <a:br>
              <a:rPr lang="en-US" sz="2399" baseline="0" dirty="0">
                <a:latin typeface="+mj-lt"/>
              </a:rPr>
            </a:br>
            <a:r>
              <a:rPr lang="en-US" sz="2399" baseline="0" dirty="0">
                <a:latin typeface="+mj-lt"/>
              </a:rPr>
              <a:t>Payment Model</a:t>
            </a:r>
            <a:endParaRPr lang="en-US" sz="2399" dirty="0">
              <a:latin typeface="+mj-lt"/>
            </a:endParaRPr>
          </a:p>
        </p:txBody>
      </p:sp>
      <p:sp>
        <p:nvSpPr>
          <p:cNvPr id="11" name="Oval 9"/>
          <p:cNvSpPr>
            <a:spLocks/>
          </p:cNvSpPr>
          <p:nvPr userDrawn="1"/>
        </p:nvSpPr>
        <p:spPr bwMode="auto">
          <a:xfrm>
            <a:off x="20375566" y="2359454"/>
            <a:ext cx="2332312" cy="2330422"/>
          </a:xfrm>
          <a:prstGeom prst="ellipse">
            <a:avLst/>
          </a:prstGeom>
          <a:solidFill>
            <a:schemeClr val="bg1"/>
          </a:solidFill>
          <a:ln w="25400" cap="flat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" dist="114299" dir="5400000" algn="ctr" rotWithShape="0">
              <a:schemeClr val="bg2">
                <a:alpha val="9000"/>
              </a:schemeClr>
            </a:outerShdw>
          </a:effectLst>
        </p:spPr>
        <p:txBody>
          <a:bodyPr lIns="0" tIns="0" rIns="0" bIns="0" anchor="ctr"/>
          <a:lstStyle/>
          <a:p>
            <a:pPr>
              <a:defRPr/>
            </a:pPr>
            <a:endParaRPr lang="en-US" sz="2701" dirty="0">
              <a:solidFill>
                <a:srgbClr val="FFFFFF"/>
              </a:solidFill>
              <a:latin typeface="Lato Light"/>
              <a:ea typeface="Lato Light"/>
              <a:cs typeface="Lato Light"/>
              <a:sym typeface="Source Sans Pro Semibold" charset="0"/>
            </a:endParaRPr>
          </a:p>
        </p:txBody>
      </p:sp>
      <p:sp>
        <p:nvSpPr>
          <p:cNvPr id="8" name="Text Placeholder 7"/>
          <p:cNvSpPr>
            <a:spLocks noGrp="1"/>
          </p:cNvSpPr>
          <p:nvPr userDrawn="1">
            <p:ph type="body" sz="quarter" idx="10"/>
          </p:nvPr>
        </p:nvSpPr>
        <p:spPr>
          <a:xfrm>
            <a:off x="1460209" y="1989311"/>
            <a:ext cx="21025723" cy="815803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 userDrawn="1">
            <p:ph type="title" hasCustomPrompt="1"/>
          </p:nvPr>
        </p:nvSpPr>
        <p:spPr>
          <a:xfrm>
            <a:off x="1460209" y="858838"/>
            <a:ext cx="21025723" cy="1144622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>
              <a:defRPr sz="9600" b="1" cap="none" baseline="0">
                <a:solidFill>
                  <a:schemeClr val="tx1"/>
                </a:solidFill>
                <a:latin typeface="Bebas Neue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9"/>
          <p:cNvSpPr>
            <a:spLocks noGrp="1"/>
          </p:cNvSpPr>
          <p:nvPr userDrawn="1">
            <p:ph type="body" sz="quarter" idx="12"/>
          </p:nvPr>
        </p:nvSpPr>
        <p:spPr>
          <a:xfrm>
            <a:off x="1460208" y="3286331"/>
            <a:ext cx="18244142" cy="9071474"/>
          </a:xfrm>
        </p:spPr>
        <p:txBody>
          <a:bodyPr anchor="t"/>
          <a:lstStyle>
            <a:lvl1pPr marL="627074" indent="-627074">
              <a:defRPr sz="3600"/>
            </a:lvl1pPr>
            <a:lvl2pPr marL="627074" indent="-627074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•"/>
              <a:defRPr lang="en-US" sz="360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Lato Light"/>
              </a:defRPr>
            </a:lvl2pPr>
            <a:lvl3pPr marL="976329" indent="-349255">
              <a:buFont typeface="Arial" panose="020B0604020202020204" pitchFamily="34" charset="0"/>
              <a:buChar char="•"/>
              <a:defRPr sz="2399">
                <a:latin typeface="+mj-lt"/>
              </a:defRPr>
            </a:lvl3pPr>
            <a:lvl4pPr marL="1603402" indent="-401645">
              <a:buFont typeface="Arial" panose="020B0604020202020204" pitchFamily="34" charset="0"/>
              <a:buChar char="•"/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4pPr>
            <a:lvl5pPr marL="2403515" indent="-400057">
              <a:buFont typeface="Arial" panose="020B0604020202020204" pitchFamily="34" charset="0"/>
              <a:buChar char="•"/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5pPr>
          </a:lstStyle>
          <a:p>
            <a:pPr marL="627074" lvl="1" indent="-627074" algn="l" defTabSz="1828495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Tx/>
              <a:buBlip>
                <a:blip r:embed="rId2"/>
              </a:buBlip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Placeholder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8" t="46653" r="38190"/>
          <a:stretch/>
        </p:blipFill>
        <p:spPr>
          <a:xfrm>
            <a:off x="20375566" y="2339257"/>
            <a:ext cx="2332312" cy="2362658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5674600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19882079" y="4788958"/>
            <a:ext cx="3311237" cy="953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AC</a:t>
            </a:r>
            <a:endParaRPr lang="en-US" sz="2399" dirty="0">
              <a:latin typeface="+mj-lt"/>
            </a:endParaRPr>
          </a:p>
          <a:p>
            <a:pPr algn="ctr"/>
            <a:r>
              <a:rPr lang="en-US" sz="2399" dirty="0">
                <a:latin typeface="+mj-lt"/>
              </a:rPr>
              <a:t>Action Collaboratives</a:t>
            </a:r>
          </a:p>
        </p:txBody>
      </p:sp>
      <p:sp>
        <p:nvSpPr>
          <p:cNvPr id="11" name="Oval 9"/>
          <p:cNvSpPr>
            <a:spLocks/>
          </p:cNvSpPr>
          <p:nvPr userDrawn="1"/>
        </p:nvSpPr>
        <p:spPr bwMode="auto">
          <a:xfrm>
            <a:off x="20375566" y="2359455"/>
            <a:ext cx="2332310" cy="2330422"/>
          </a:xfrm>
          <a:prstGeom prst="ellipse">
            <a:avLst/>
          </a:prstGeom>
          <a:solidFill>
            <a:schemeClr val="bg1"/>
          </a:solidFill>
          <a:ln w="25400" cap="flat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" dist="114299" dir="5400000" algn="ctr" rotWithShape="0">
              <a:schemeClr val="bg2">
                <a:alpha val="9000"/>
              </a:schemeClr>
            </a:outerShdw>
          </a:effectLst>
        </p:spPr>
        <p:txBody>
          <a:bodyPr lIns="0" tIns="0" rIns="0" bIns="0" anchor="ctr"/>
          <a:lstStyle/>
          <a:p>
            <a:pPr>
              <a:defRPr/>
            </a:pPr>
            <a:endParaRPr lang="en-US" sz="2701" dirty="0">
              <a:solidFill>
                <a:srgbClr val="FFFFFF"/>
              </a:solidFill>
              <a:latin typeface="Lato Light"/>
              <a:ea typeface="Lato Light"/>
              <a:cs typeface="Lato Light"/>
              <a:sym typeface="Source Sans Pro Semibold" charset="0"/>
            </a:endParaRPr>
          </a:p>
        </p:txBody>
      </p:sp>
      <p:sp>
        <p:nvSpPr>
          <p:cNvPr id="8" name="Text Placeholder 7"/>
          <p:cNvSpPr>
            <a:spLocks noGrp="1"/>
          </p:cNvSpPr>
          <p:nvPr userDrawn="1">
            <p:ph type="body" sz="quarter" idx="10"/>
          </p:nvPr>
        </p:nvSpPr>
        <p:spPr>
          <a:xfrm>
            <a:off x="1460210" y="1989312"/>
            <a:ext cx="21025723" cy="815804"/>
          </a:xfrm>
        </p:spPr>
        <p:txBody>
          <a:bodyPr/>
          <a:lstStyle>
            <a:lvl1pPr>
              <a:defRPr sz="3599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 userDrawn="1">
            <p:ph type="title" hasCustomPrompt="1"/>
          </p:nvPr>
        </p:nvSpPr>
        <p:spPr>
          <a:xfrm>
            <a:off x="1460210" y="858839"/>
            <a:ext cx="21025723" cy="1144622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>
              <a:defRPr sz="9598" b="1" cap="none" baseline="0">
                <a:latin typeface="Bebas Neue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9"/>
          <p:cNvSpPr>
            <a:spLocks noGrp="1"/>
          </p:cNvSpPr>
          <p:nvPr userDrawn="1">
            <p:ph type="body" sz="quarter" idx="12"/>
          </p:nvPr>
        </p:nvSpPr>
        <p:spPr>
          <a:xfrm>
            <a:off x="1460208" y="3286333"/>
            <a:ext cx="18244142" cy="9071474"/>
          </a:xfrm>
        </p:spPr>
        <p:txBody>
          <a:bodyPr anchor="t"/>
          <a:lstStyle>
            <a:lvl1pPr marL="626917" indent="-626917">
              <a:defRPr sz="3599"/>
            </a:lvl1pPr>
            <a:lvl2pPr marL="626917" indent="-626917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•"/>
              <a:defRPr lang="en-US" sz="3599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Lato Light"/>
              </a:defRPr>
            </a:lvl2pPr>
            <a:lvl3pPr marL="976086" indent="-349169">
              <a:buFont typeface="Arial" panose="020B0604020202020204" pitchFamily="34" charset="0"/>
              <a:buChar char="•"/>
              <a:defRPr sz="2399">
                <a:latin typeface="+mj-lt"/>
              </a:defRPr>
            </a:lvl3pPr>
            <a:lvl4pPr marL="1603001" indent="-401546">
              <a:buFont typeface="Arial" panose="020B0604020202020204" pitchFamily="34" charset="0"/>
              <a:buChar char="•"/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4pPr>
            <a:lvl5pPr marL="2402915" indent="-399958">
              <a:buFont typeface="Arial" panose="020B0604020202020204" pitchFamily="34" charset="0"/>
              <a:buChar char="•"/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5pPr>
          </a:lstStyle>
          <a:p>
            <a:pPr marL="626917" lvl="1" indent="-626917" algn="l" defTabSz="182803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Tx/>
              <a:buBlip>
                <a:blip r:embed="rId2"/>
              </a:buBlip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Placeholder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0" t="12589" r="34285" b="22590"/>
          <a:stretch/>
        </p:blipFill>
        <p:spPr>
          <a:xfrm>
            <a:off x="20375566" y="2373604"/>
            <a:ext cx="2332310" cy="2316272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008600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Hub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19882079" y="4788958"/>
            <a:ext cx="3311237" cy="132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dirty="0">
                <a:latin typeface="+mj-lt"/>
              </a:rPr>
              <a:t>PREHub</a:t>
            </a:r>
          </a:p>
          <a:p>
            <a:pPr algn="ctr"/>
            <a:r>
              <a:rPr lang="en-US" sz="2399" dirty="0">
                <a:latin typeface="+mj-lt"/>
              </a:rPr>
              <a:t>Payment Reform Evaluation Hub </a:t>
            </a:r>
          </a:p>
        </p:txBody>
      </p:sp>
      <p:sp>
        <p:nvSpPr>
          <p:cNvPr id="11" name="Oval 9"/>
          <p:cNvSpPr>
            <a:spLocks/>
          </p:cNvSpPr>
          <p:nvPr userDrawn="1"/>
        </p:nvSpPr>
        <p:spPr bwMode="auto">
          <a:xfrm>
            <a:off x="20375566" y="2359455"/>
            <a:ext cx="2332310" cy="2330422"/>
          </a:xfrm>
          <a:prstGeom prst="ellipse">
            <a:avLst/>
          </a:prstGeom>
          <a:solidFill>
            <a:schemeClr val="bg1"/>
          </a:solidFill>
          <a:ln w="25400" cap="flat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" dist="114299" dir="5400000" algn="ctr" rotWithShape="0">
              <a:schemeClr val="bg2">
                <a:alpha val="9000"/>
              </a:schemeClr>
            </a:outerShdw>
          </a:effectLst>
        </p:spPr>
        <p:txBody>
          <a:bodyPr lIns="0" tIns="0" rIns="0" bIns="0" anchor="ctr"/>
          <a:lstStyle/>
          <a:p>
            <a:pPr>
              <a:defRPr/>
            </a:pPr>
            <a:endParaRPr lang="en-US" sz="2701" dirty="0">
              <a:solidFill>
                <a:srgbClr val="FFFFFF"/>
              </a:solidFill>
              <a:latin typeface="Lato Light"/>
              <a:ea typeface="Lato Light"/>
              <a:cs typeface="Lato Light"/>
              <a:sym typeface="Source Sans Pro Semibold" charset="0"/>
            </a:endParaRPr>
          </a:p>
        </p:txBody>
      </p:sp>
      <p:sp>
        <p:nvSpPr>
          <p:cNvPr id="8" name="Text Placeholder 7"/>
          <p:cNvSpPr>
            <a:spLocks noGrp="1"/>
          </p:cNvSpPr>
          <p:nvPr userDrawn="1">
            <p:ph type="body" sz="quarter" idx="10"/>
          </p:nvPr>
        </p:nvSpPr>
        <p:spPr>
          <a:xfrm>
            <a:off x="1460210" y="1989312"/>
            <a:ext cx="21025723" cy="815804"/>
          </a:xfrm>
        </p:spPr>
        <p:txBody>
          <a:bodyPr/>
          <a:lstStyle>
            <a:lvl1pPr>
              <a:defRPr sz="3599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 userDrawn="1">
            <p:ph type="title" hasCustomPrompt="1"/>
          </p:nvPr>
        </p:nvSpPr>
        <p:spPr>
          <a:xfrm>
            <a:off x="1460210" y="858839"/>
            <a:ext cx="21025723" cy="1144622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>
              <a:defRPr sz="9598" b="1" cap="none" baseline="0">
                <a:latin typeface="Bebas Neue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9"/>
          <p:cNvSpPr>
            <a:spLocks noGrp="1"/>
          </p:cNvSpPr>
          <p:nvPr userDrawn="1">
            <p:ph type="body" sz="quarter" idx="12"/>
          </p:nvPr>
        </p:nvSpPr>
        <p:spPr>
          <a:xfrm>
            <a:off x="1460208" y="3286333"/>
            <a:ext cx="18244142" cy="9071474"/>
          </a:xfrm>
        </p:spPr>
        <p:txBody>
          <a:bodyPr anchor="t"/>
          <a:lstStyle>
            <a:lvl1pPr marL="626917" indent="-626917">
              <a:defRPr sz="3599"/>
            </a:lvl1pPr>
            <a:lvl2pPr marL="626917" indent="-626917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•"/>
              <a:defRPr lang="en-US" sz="3599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Lato Light"/>
              </a:defRPr>
            </a:lvl2pPr>
            <a:lvl3pPr marL="976086" indent="-349169">
              <a:buFont typeface="Arial" panose="020B0604020202020204" pitchFamily="34" charset="0"/>
              <a:buChar char="•"/>
              <a:defRPr sz="2399">
                <a:latin typeface="+mj-lt"/>
              </a:defRPr>
            </a:lvl3pPr>
            <a:lvl4pPr marL="1603001" indent="-401546">
              <a:buFont typeface="Arial" panose="020B0604020202020204" pitchFamily="34" charset="0"/>
              <a:buChar char="•"/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4pPr>
            <a:lvl5pPr marL="2402915" indent="-399958">
              <a:buFont typeface="Arial" panose="020B0604020202020204" pitchFamily="34" charset="0"/>
              <a:buChar char="•"/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5pPr>
          </a:lstStyle>
          <a:p>
            <a:pPr marL="626917" lvl="1" indent="-626917" algn="l" defTabSz="1828039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Tx/>
              <a:buBlip>
                <a:blip r:embed="rId2"/>
              </a:buBlip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Placeholder 2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0" t="49113" r="9392" b="13004"/>
          <a:stretch/>
        </p:blipFill>
        <p:spPr>
          <a:xfrm>
            <a:off x="20375566" y="2359455"/>
            <a:ext cx="2332310" cy="2330422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6692979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002470" y="3935583"/>
            <a:ext cx="6587272" cy="6588992"/>
          </a:xfrm>
        </p:spPr>
        <p:txBody>
          <a:bodyPr>
            <a:normAutofit/>
          </a:bodyPr>
          <a:lstStyle>
            <a:lvl1pPr>
              <a:defRPr sz="3201"/>
            </a:lvl1pPr>
          </a:lstStyle>
          <a:p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460209" y="1989311"/>
            <a:ext cx="21025723" cy="815803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60209" y="858838"/>
            <a:ext cx="21025723" cy="1144622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>
              <a:defRPr sz="9600" b="1" cap="none" baseline="0">
                <a:solidFill>
                  <a:schemeClr val="tx1"/>
                </a:solidFill>
                <a:latin typeface="Bebas Neue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11402528" y="4380704"/>
            <a:ext cx="0" cy="5764193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12215318" y="3935585"/>
            <a:ext cx="7734557" cy="6537325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1800"/>
              </a:spcBef>
              <a:defRPr sz="4000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1800"/>
              </a:spcBef>
              <a:defRPr sz="4000"/>
            </a:lvl2pPr>
            <a:lvl3pPr marL="0" indent="0" algn="ctr">
              <a:lnSpc>
                <a:spcPct val="100000"/>
              </a:lnSpc>
              <a:spcBef>
                <a:spcPts val="1800"/>
              </a:spcBef>
              <a:defRPr sz="4000" i="1"/>
            </a:lvl3pPr>
            <a:lvl4pPr>
              <a:lnSpc>
                <a:spcPct val="100000"/>
              </a:lnSpc>
              <a:spcBef>
                <a:spcPts val="1800"/>
              </a:spcBef>
              <a:defRPr sz="4000"/>
            </a:lvl4pPr>
            <a:lvl5pPr>
              <a:lnSpc>
                <a:spcPct val="100000"/>
              </a:lnSpc>
              <a:spcBef>
                <a:spcPts val="1800"/>
              </a:spcBef>
              <a:defRPr sz="4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24126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731295" y="3585692"/>
            <a:ext cx="4715668" cy="4716899"/>
          </a:xfrm>
        </p:spPr>
        <p:txBody>
          <a:bodyPr>
            <a:normAutofit/>
          </a:bodyPr>
          <a:lstStyle>
            <a:lvl1pPr>
              <a:defRPr sz="3201"/>
            </a:lvl1pPr>
          </a:lstStyle>
          <a:p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460209" y="1989311"/>
            <a:ext cx="21025723" cy="815803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60209" y="858838"/>
            <a:ext cx="21025723" cy="1144622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>
              <a:defRPr sz="9600" b="1" cap="none" baseline="0">
                <a:solidFill>
                  <a:schemeClr val="tx1"/>
                </a:solidFill>
                <a:latin typeface="Bebas Neue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12142498" y="4366289"/>
            <a:ext cx="0" cy="5764193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5731296" y="8715226"/>
            <a:ext cx="4715668" cy="2762142"/>
          </a:xfrm>
        </p:spPr>
        <p:txBody>
          <a:bodyPr anchor="t">
            <a:normAutofit/>
          </a:bodyPr>
          <a:lstStyle>
            <a:lvl1pPr algn="ctr">
              <a:lnSpc>
                <a:spcPct val="100000"/>
              </a:lnSpc>
              <a:spcBef>
                <a:spcPts val="1200"/>
              </a:spcBef>
              <a:defRPr sz="3201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1200"/>
              </a:spcBef>
              <a:defRPr sz="3201"/>
            </a:lvl2pPr>
            <a:lvl3pPr marL="0" indent="0" algn="ctr">
              <a:lnSpc>
                <a:spcPct val="100000"/>
              </a:lnSpc>
              <a:spcBef>
                <a:spcPts val="1200"/>
              </a:spcBef>
              <a:defRPr sz="3201" i="1"/>
            </a:lvl3pPr>
            <a:lvl4pPr>
              <a:lnSpc>
                <a:spcPct val="100000"/>
              </a:lnSpc>
              <a:spcBef>
                <a:spcPts val="1800"/>
              </a:spcBef>
              <a:defRPr sz="4000"/>
            </a:lvl4pPr>
            <a:lvl5pPr>
              <a:lnSpc>
                <a:spcPct val="100000"/>
              </a:lnSpc>
              <a:spcBef>
                <a:spcPts val="1800"/>
              </a:spcBef>
              <a:defRPr sz="4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3744496" y="3585692"/>
            <a:ext cx="4715668" cy="4716899"/>
          </a:xfrm>
        </p:spPr>
        <p:txBody>
          <a:bodyPr>
            <a:normAutofit/>
          </a:bodyPr>
          <a:lstStyle>
            <a:lvl1pPr>
              <a:defRPr sz="3201"/>
            </a:lvl1pPr>
          </a:lstStyle>
          <a:p>
            <a:endParaRPr lang="en-US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8"/>
          </p:nvPr>
        </p:nvSpPr>
        <p:spPr>
          <a:xfrm>
            <a:off x="13744496" y="8715226"/>
            <a:ext cx="4715668" cy="2762142"/>
          </a:xfrm>
        </p:spPr>
        <p:txBody>
          <a:bodyPr anchor="t">
            <a:normAutofit/>
          </a:bodyPr>
          <a:lstStyle>
            <a:lvl1pPr algn="ctr">
              <a:lnSpc>
                <a:spcPct val="100000"/>
              </a:lnSpc>
              <a:spcBef>
                <a:spcPts val="1200"/>
              </a:spcBef>
              <a:defRPr sz="3201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1200"/>
              </a:spcBef>
              <a:defRPr sz="3201"/>
            </a:lvl2pPr>
            <a:lvl3pPr marL="0" indent="0" algn="ctr">
              <a:lnSpc>
                <a:spcPct val="100000"/>
              </a:lnSpc>
              <a:spcBef>
                <a:spcPts val="1200"/>
              </a:spcBef>
              <a:defRPr sz="3201" i="1"/>
            </a:lvl3pPr>
            <a:lvl4pPr>
              <a:lnSpc>
                <a:spcPct val="100000"/>
              </a:lnSpc>
              <a:spcBef>
                <a:spcPts val="1800"/>
              </a:spcBef>
              <a:defRPr sz="4000"/>
            </a:lvl4pPr>
            <a:lvl5pPr>
              <a:lnSpc>
                <a:spcPct val="100000"/>
              </a:lnSpc>
              <a:spcBef>
                <a:spcPts val="1800"/>
              </a:spcBef>
              <a:defRPr sz="4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67792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256512" y="3587923"/>
            <a:ext cx="4715668" cy="4716899"/>
          </a:xfrm>
        </p:spPr>
        <p:txBody>
          <a:bodyPr>
            <a:normAutofit/>
          </a:bodyPr>
          <a:lstStyle>
            <a:lvl1pPr>
              <a:defRPr sz="3201"/>
            </a:lvl1pPr>
          </a:lstStyle>
          <a:p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460209" y="1989311"/>
            <a:ext cx="21025723" cy="815803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60209" y="858838"/>
            <a:ext cx="21025723" cy="1144622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>
              <a:defRPr sz="9600" b="1" cap="none" baseline="0">
                <a:solidFill>
                  <a:schemeClr val="tx1"/>
                </a:solidFill>
                <a:latin typeface="Bebas Neue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8802742" y="4133742"/>
            <a:ext cx="0" cy="5764193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3256512" y="8717457"/>
            <a:ext cx="4715668" cy="2762142"/>
          </a:xfrm>
        </p:spPr>
        <p:txBody>
          <a:bodyPr anchor="t">
            <a:normAutofit/>
          </a:bodyPr>
          <a:lstStyle>
            <a:lvl1pPr algn="ctr">
              <a:lnSpc>
                <a:spcPct val="100000"/>
              </a:lnSpc>
              <a:spcBef>
                <a:spcPts val="1200"/>
              </a:spcBef>
              <a:defRPr sz="3201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1200"/>
              </a:spcBef>
              <a:defRPr sz="3201"/>
            </a:lvl2pPr>
            <a:lvl3pPr marL="0" indent="0" algn="ctr">
              <a:lnSpc>
                <a:spcPct val="100000"/>
              </a:lnSpc>
              <a:spcBef>
                <a:spcPts val="1200"/>
              </a:spcBef>
              <a:defRPr sz="3201" i="1"/>
            </a:lvl3pPr>
            <a:lvl4pPr>
              <a:lnSpc>
                <a:spcPct val="100000"/>
              </a:lnSpc>
              <a:spcBef>
                <a:spcPts val="1800"/>
              </a:spcBef>
              <a:defRPr sz="4000"/>
            </a:lvl4pPr>
            <a:lvl5pPr>
              <a:lnSpc>
                <a:spcPct val="100000"/>
              </a:lnSpc>
              <a:spcBef>
                <a:spcPts val="1800"/>
              </a:spcBef>
              <a:defRPr sz="4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9633302" y="3587923"/>
            <a:ext cx="4715668" cy="4716899"/>
          </a:xfrm>
        </p:spPr>
        <p:txBody>
          <a:bodyPr>
            <a:normAutofit/>
          </a:bodyPr>
          <a:lstStyle>
            <a:lvl1pPr>
              <a:defRPr sz="3201"/>
            </a:lvl1pPr>
          </a:lstStyle>
          <a:p>
            <a:endParaRPr lang="en-US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8"/>
          </p:nvPr>
        </p:nvSpPr>
        <p:spPr>
          <a:xfrm>
            <a:off x="9633305" y="8717457"/>
            <a:ext cx="4715668" cy="2762142"/>
          </a:xfrm>
        </p:spPr>
        <p:txBody>
          <a:bodyPr anchor="t">
            <a:normAutofit/>
          </a:bodyPr>
          <a:lstStyle>
            <a:lvl1pPr algn="ctr">
              <a:lnSpc>
                <a:spcPct val="100000"/>
              </a:lnSpc>
              <a:spcBef>
                <a:spcPts val="1200"/>
              </a:spcBef>
              <a:defRPr sz="3201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1200"/>
              </a:spcBef>
              <a:defRPr sz="3201"/>
            </a:lvl2pPr>
            <a:lvl3pPr marL="0" indent="0" algn="ctr">
              <a:lnSpc>
                <a:spcPct val="100000"/>
              </a:lnSpc>
              <a:spcBef>
                <a:spcPts val="1200"/>
              </a:spcBef>
              <a:defRPr sz="3201" i="1"/>
            </a:lvl3pPr>
            <a:lvl4pPr>
              <a:lnSpc>
                <a:spcPct val="100000"/>
              </a:lnSpc>
              <a:spcBef>
                <a:spcPts val="1800"/>
              </a:spcBef>
              <a:defRPr sz="4000"/>
            </a:lvl4pPr>
            <a:lvl5pPr>
              <a:lnSpc>
                <a:spcPct val="100000"/>
              </a:lnSpc>
              <a:spcBef>
                <a:spcPts val="1800"/>
              </a:spcBef>
              <a:defRPr sz="4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V="1">
            <a:off x="15179535" y="4168582"/>
            <a:ext cx="0" cy="5764193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6010097" y="3587923"/>
            <a:ext cx="4715668" cy="4716899"/>
          </a:xfrm>
        </p:spPr>
        <p:txBody>
          <a:bodyPr>
            <a:normAutofit/>
          </a:bodyPr>
          <a:lstStyle>
            <a:lvl1pPr>
              <a:defRPr sz="3201"/>
            </a:lvl1pPr>
          </a:lstStyle>
          <a:p>
            <a:endParaRPr lang="en-US" dirty="0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20"/>
          </p:nvPr>
        </p:nvSpPr>
        <p:spPr>
          <a:xfrm>
            <a:off x="16010097" y="8717457"/>
            <a:ext cx="4715668" cy="2762142"/>
          </a:xfrm>
        </p:spPr>
        <p:txBody>
          <a:bodyPr anchor="t">
            <a:normAutofit/>
          </a:bodyPr>
          <a:lstStyle>
            <a:lvl1pPr algn="ctr">
              <a:lnSpc>
                <a:spcPct val="100000"/>
              </a:lnSpc>
              <a:spcBef>
                <a:spcPts val="1200"/>
              </a:spcBef>
              <a:defRPr sz="3201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1200"/>
              </a:spcBef>
              <a:defRPr sz="3201"/>
            </a:lvl2pPr>
            <a:lvl3pPr marL="0" indent="0" algn="ctr">
              <a:lnSpc>
                <a:spcPct val="100000"/>
              </a:lnSpc>
              <a:spcBef>
                <a:spcPts val="1200"/>
              </a:spcBef>
              <a:defRPr sz="3201" i="1"/>
            </a:lvl3pPr>
            <a:lvl4pPr>
              <a:lnSpc>
                <a:spcPct val="100000"/>
              </a:lnSpc>
              <a:spcBef>
                <a:spcPts val="1800"/>
              </a:spcBef>
              <a:defRPr sz="4000"/>
            </a:lvl4pPr>
            <a:lvl5pPr>
              <a:lnSpc>
                <a:spcPct val="100000"/>
              </a:lnSpc>
              <a:spcBef>
                <a:spcPts val="1800"/>
              </a:spcBef>
              <a:defRPr sz="4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1909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C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389280"/>
            <a:ext cx="9180307" cy="3103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16788122" y="8470427"/>
            <a:ext cx="0" cy="2814042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60209" y="2266658"/>
            <a:ext cx="21025723" cy="1144622"/>
          </a:xfrm>
          <a:prstGeom prst="rect">
            <a:avLst/>
          </a:prstGeom>
        </p:spPr>
        <p:txBody>
          <a:bodyPr vert="horz" lIns="182843" tIns="91422" rIns="182843" bIns="91422" rtlCol="0" anchor="b">
            <a:noAutofit/>
          </a:bodyPr>
          <a:lstStyle>
            <a:lvl1pPr>
              <a:defRPr sz="9600" b="1" cap="none" baseline="0">
                <a:solidFill>
                  <a:schemeClr val="tx1"/>
                </a:solidFill>
                <a:latin typeface="Bebas Neue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Text Placeholder 22"/>
          <p:cNvSpPr>
            <a:spLocks noGrp="1"/>
          </p:cNvSpPr>
          <p:nvPr>
            <p:ph type="body" sz="quarter" idx="11"/>
          </p:nvPr>
        </p:nvSpPr>
        <p:spPr>
          <a:xfrm>
            <a:off x="1460210" y="8470427"/>
            <a:ext cx="14739407" cy="4265830"/>
          </a:xfrm>
        </p:spPr>
        <p:txBody>
          <a:bodyPr/>
          <a:lstStyle>
            <a:lvl1pPr algn="l">
              <a:spcBef>
                <a:spcPts val="0"/>
              </a:spcBef>
              <a:spcAft>
                <a:spcPts val="2399"/>
              </a:spcAft>
              <a:defRPr lang="en-US" sz="5400" kern="1200" dirty="0" smtClean="0">
                <a:solidFill>
                  <a:schemeClr val="tx1"/>
                </a:solidFill>
                <a:latin typeface="Lato Light"/>
                <a:ea typeface="+mn-ea"/>
                <a:cs typeface="Lato Light"/>
              </a:defRPr>
            </a:lvl1pPr>
            <a:lvl2pPr marL="0" algn="l" defTabSz="1828464" rtl="0" eaLnBrk="1" latinLnBrk="0" hangingPunct="1">
              <a:lnSpc>
                <a:spcPct val="100000"/>
              </a:lnSpc>
              <a:spcBef>
                <a:spcPts val="0"/>
              </a:spcBef>
              <a:defRPr lang="en-US" sz="4000" kern="1200" dirty="0" smtClean="0">
                <a:solidFill>
                  <a:schemeClr val="tx1"/>
                </a:solidFill>
                <a:latin typeface="+mj-lt"/>
                <a:ea typeface="+mn-ea"/>
                <a:cs typeface="Lato Ligh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1"/>
            <a:r>
              <a:rPr lang="en-US" dirty="0"/>
              <a:t>Fifth level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1444627" y="-821"/>
            <a:ext cx="7767471" cy="150757"/>
          </a:xfrm>
          <a:prstGeom prst="rect">
            <a:avLst/>
          </a:prstGeom>
          <a:solidFill>
            <a:srgbClr val="7EBC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7614" y="9204393"/>
            <a:ext cx="5236497" cy="1346110"/>
          </a:xfrm>
          <a:prstGeom prst="rect">
            <a:avLst/>
          </a:prstGeom>
        </p:spPr>
      </p:pic>
      <p:pic>
        <p:nvPicPr>
          <p:cNvPr id="30" name="Picture Placeholder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37" b="37289"/>
          <a:stretch/>
        </p:blipFill>
        <p:spPr>
          <a:xfrm>
            <a:off x="9152876" y="4392613"/>
            <a:ext cx="15408896" cy="309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559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397018" y="3133931"/>
            <a:ext cx="4375412" cy="4376554"/>
          </a:xfrm>
        </p:spPr>
        <p:txBody>
          <a:bodyPr>
            <a:normAutofit/>
          </a:bodyPr>
          <a:lstStyle>
            <a:lvl1pPr>
              <a:defRPr sz="3201"/>
            </a:lvl1pPr>
          </a:lstStyle>
          <a:p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460209" y="1989311"/>
            <a:ext cx="21025723" cy="815803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60209" y="858838"/>
            <a:ext cx="21025723" cy="1144622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>
              <a:defRPr sz="9600" b="1" cap="none" baseline="0">
                <a:solidFill>
                  <a:schemeClr val="tx1"/>
                </a:solidFill>
                <a:latin typeface="Bebas Neue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7088191" y="3133932"/>
            <a:ext cx="4379976" cy="437655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1800"/>
              </a:spcBef>
              <a:defRPr sz="3201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1800"/>
              </a:spcBef>
              <a:defRPr sz="2801"/>
            </a:lvl2pPr>
            <a:lvl3pPr marL="0" indent="0" algn="ctr">
              <a:lnSpc>
                <a:spcPct val="100000"/>
              </a:lnSpc>
              <a:spcBef>
                <a:spcPts val="1800"/>
              </a:spcBef>
              <a:defRPr sz="2801" i="1"/>
            </a:lvl3pPr>
            <a:lvl4pPr>
              <a:lnSpc>
                <a:spcPct val="100000"/>
              </a:lnSpc>
              <a:spcBef>
                <a:spcPts val="1800"/>
              </a:spcBef>
              <a:defRPr sz="2801"/>
            </a:lvl4pPr>
            <a:lvl5pPr>
              <a:lnSpc>
                <a:spcPct val="100000"/>
              </a:lnSpc>
              <a:spcBef>
                <a:spcPts val="1800"/>
              </a:spcBef>
              <a:defRPr sz="280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2397018" y="7771833"/>
            <a:ext cx="4375412" cy="4376554"/>
          </a:xfrm>
        </p:spPr>
        <p:txBody>
          <a:bodyPr>
            <a:normAutofit/>
          </a:bodyPr>
          <a:lstStyle>
            <a:lvl1pPr>
              <a:defRPr sz="3201"/>
            </a:lvl1pPr>
          </a:lstStyle>
          <a:p>
            <a:endParaRPr lang="en-US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8"/>
          </p:nvPr>
        </p:nvSpPr>
        <p:spPr>
          <a:xfrm>
            <a:off x="7088191" y="7771834"/>
            <a:ext cx="4379976" cy="437655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1800"/>
              </a:spcBef>
              <a:defRPr sz="3201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1800"/>
              </a:spcBef>
              <a:defRPr sz="2801"/>
            </a:lvl2pPr>
            <a:lvl3pPr marL="0" indent="0" algn="ctr">
              <a:lnSpc>
                <a:spcPct val="100000"/>
              </a:lnSpc>
              <a:spcBef>
                <a:spcPts val="1800"/>
              </a:spcBef>
              <a:defRPr sz="2801" i="1"/>
            </a:lvl3pPr>
            <a:lvl4pPr>
              <a:lnSpc>
                <a:spcPct val="100000"/>
              </a:lnSpc>
              <a:spcBef>
                <a:spcPts val="1800"/>
              </a:spcBef>
              <a:defRPr sz="2801"/>
            </a:lvl4pPr>
            <a:lvl5pPr>
              <a:lnSpc>
                <a:spcPct val="100000"/>
              </a:lnSpc>
              <a:spcBef>
                <a:spcPts val="1800"/>
              </a:spcBef>
              <a:defRPr sz="280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2477971" y="3133932"/>
            <a:ext cx="4375412" cy="4376554"/>
          </a:xfrm>
        </p:spPr>
        <p:txBody>
          <a:bodyPr>
            <a:normAutofit/>
          </a:bodyPr>
          <a:lstStyle>
            <a:lvl1pPr>
              <a:defRPr sz="3201"/>
            </a:lvl1pPr>
          </a:lstStyle>
          <a:p>
            <a:endParaRPr lang="en-US" dirty="0"/>
          </a:p>
        </p:txBody>
      </p:sp>
      <p:sp>
        <p:nvSpPr>
          <p:cNvPr id="12" name="Content Placeholder 8"/>
          <p:cNvSpPr>
            <a:spLocks noGrp="1"/>
          </p:cNvSpPr>
          <p:nvPr>
            <p:ph sz="quarter" idx="20"/>
          </p:nvPr>
        </p:nvSpPr>
        <p:spPr>
          <a:xfrm>
            <a:off x="17169143" y="3133933"/>
            <a:ext cx="4379976" cy="437655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1800"/>
              </a:spcBef>
              <a:defRPr sz="3201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1800"/>
              </a:spcBef>
              <a:defRPr sz="2801"/>
            </a:lvl2pPr>
            <a:lvl3pPr marL="0" indent="0" algn="ctr">
              <a:lnSpc>
                <a:spcPct val="100000"/>
              </a:lnSpc>
              <a:spcBef>
                <a:spcPts val="1800"/>
              </a:spcBef>
              <a:defRPr sz="2801" i="1"/>
            </a:lvl3pPr>
            <a:lvl4pPr>
              <a:lnSpc>
                <a:spcPct val="100000"/>
              </a:lnSpc>
              <a:spcBef>
                <a:spcPts val="1800"/>
              </a:spcBef>
              <a:defRPr sz="2801"/>
            </a:lvl4pPr>
            <a:lvl5pPr>
              <a:lnSpc>
                <a:spcPct val="100000"/>
              </a:lnSpc>
              <a:spcBef>
                <a:spcPts val="1800"/>
              </a:spcBef>
              <a:defRPr sz="280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2477971" y="7771834"/>
            <a:ext cx="4375412" cy="4376554"/>
          </a:xfrm>
        </p:spPr>
        <p:txBody>
          <a:bodyPr>
            <a:normAutofit/>
          </a:bodyPr>
          <a:lstStyle>
            <a:lvl1pPr>
              <a:defRPr sz="3201"/>
            </a:lvl1pPr>
          </a:lstStyle>
          <a:p>
            <a:endParaRPr lang="en-US" dirty="0"/>
          </a:p>
        </p:txBody>
      </p:sp>
      <p:sp>
        <p:nvSpPr>
          <p:cNvPr id="14" name="Content Placeholder 8"/>
          <p:cNvSpPr>
            <a:spLocks noGrp="1"/>
          </p:cNvSpPr>
          <p:nvPr>
            <p:ph sz="quarter" idx="22"/>
          </p:nvPr>
        </p:nvSpPr>
        <p:spPr>
          <a:xfrm>
            <a:off x="17169143" y="7771835"/>
            <a:ext cx="4379976" cy="437655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1800"/>
              </a:spcBef>
              <a:defRPr sz="3201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1800"/>
              </a:spcBef>
              <a:defRPr sz="2801"/>
            </a:lvl2pPr>
            <a:lvl3pPr marL="0" indent="0" algn="ctr">
              <a:lnSpc>
                <a:spcPct val="100000"/>
              </a:lnSpc>
              <a:spcBef>
                <a:spcPts val="1800"/>
              </a:spcBef>
              <a:defRPr sz="2801" i="1"/>
            </a:lvl3pPr>
            <a:lvl4pPr>
              <a:lnSpc>
                <a:spcPct val="100000"/>
              </a:lnSpc>
              <a:spcBef>
                <a:spcPts val="1800"/>
              </a:spcBef>
              <a:defRPr sz="2801"/>
            </a:lvl4pPr>
            <a:lvl5pPr>
              <a:lnSpc>
                <a:spcPct val="100000"/>
              </a:lnSpc>
              <a:spcBef>
                <a:spcPts val="1800"/>
              </a:spcBef>
              <a:defRPr sz="280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 flipV="1">
            <a:off x="11966071" y="4628390"/>
            <a:ext cx="0" cy="5764193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03077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ven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3481911" y="3591812"/>
            <a:ext cx="3410712" cy="3429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3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9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0461335" y="3591812"/>
            <a:ext cx="3410712" cy="3429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3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1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17482034" y="3591812"/>
            <a:ext cx="3410712" cy="3429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3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3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0" y="7126234"/>
            <a:ext cx="3410712" cy="3429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3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5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6979424" y="7126234"/>
            <a:ext cx="3410712" cy="3429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3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7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13984521" y="7126234"/>
            <a:ext cx="3410712" cy="3429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3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9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20963946" y="7126234"/>
            <a:ext cx="3410712" cy="3429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3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7"/>
          </p:nvPr>
        </p:nvSpPr>
        <p:spPr>
          <a:xfrm>
            <a:off x="2" y="3591812"/>
            <a:ext cx="3481910" cy="353442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1800"/>
              </a:spcBef>
              <a:defRPr sz="2399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1800"/>
              </a:spcBef>
              <a:defRPr sz="2399"/>
            </a:lvl2pPr>
            <a:lvl3pPr marL="0" indent="0" algn="ctr">
              <a:lnSpc>
                <a:spcPct val="100000"/>
              </a:lnSpc>
              <a:spcBef>
                <a:spcPts val="1800"/>
              </a:spcBef>
              <a:defRPr sz="2399" i="1"/>
            </a:lvl3pPr>
            <a:lvl4pPr>
              <a:lnSpc>
                <a:spcPct val="100000"/>
              </a:lnSpc>
              <a:spcBef>
                <a:spcPts val="1800"/>
              </a:spcBef>
              <a:defRPr sz="2399"/>
            </a:lvl4pPr>
            <a:lvl5pPr>
              <a:lnSpc>
                <a:spcPct val="100000"/>
              </a:lnSpc>
              <a:spcBef>
                <a:spcPts val="1800"/>
              </a:spcBef>
              <a:defRPr sz="2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8"/>
          <p:cNvSpPr>
            <a:spLocks noGrp="1"/>
          </p:cNvSpPr>
          <p:nvPr>
            <p:ph sz="quarter" idx="27"/>
          </p:nvPr>
        </p:nvSpPr>
        <p:spPr>
          <a:xfrm>
            <a:off x="3466951" y="7024359"/>
            <a:ext cx="3481910" cy="353442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1800"/>
              </a:spcBef>
              <a:defRPr sz="2399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1800"/>
              </a:spcBef>
              <a:defRPr sz="2399"/>
            </a:lvl2pPr>
            <a:lvl3pPr marL="0" indent="0" algn="ctr">
              <a:lnSpc>
                <a:spcPct val="100000"/>
              </a:lnSpc>
              <a:spcBef>
                <a:spcPts val="1800"/>
              </a:spcBef>
              <a:defRPr sz="2399" i="1"/>
            </a:lvl3pPr>
            <a:lvl4pPr>
              <a:lnSpc>
                <a:spcPct val="100000"/>
              </a:lnSpc>
              <a:spcBef>
                <a:spcPts val="1800"/>
              </a:spcBef>
              <a:defRPr sz="2399"/>
            </a:lvl4pPr>
            <a:lvl5pPr>
              <a:lnSpc>
                <a:spcPct val="100000"/>
              </a:lnSpc>
              <a:spcBef>
                <a:spcPts val="1800"/>
              </a:spcBef>
              <a:defRPr sz="2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8"/>
          <p:cNvSpPr>
            <a:spLocks noGrp="1"/>
          </p:cNvSpPr>
          <p:nvPr>
            <p:ph sz="quarter" idx="28"/>
          </p:nvPr>
        </p:nvSpPr>
        <p:spPr>
          <a:xfrm>
            <a:off x="6894381" y="3591812"/>
            <a:ext cx="3592628" cy="353442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1800"/>
              </a:spcBef>
              <a:defRPr sz="2399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1800"/>
              </a:spcBef>
              <a:defRPr sz="2399"/>
            </a:lvl2pPr>
            <a:lvl3pPr marL="0" indent="0" algn="ctr">
              <a:lnSpc>
                <a:spcPct val="100000"/>
              </a:lnSpc>
              <a:spcBef>
                <a:spcPts val="1800"/>
              </a:spcBef>
              <a:defRPr sz="2399" i="1"/>
            </a:lvl3pPr>
            <a:lvl4pPr>
              <a:lnSpc>
                <a:spcPct val="100000"/>
              </a:lnSpc>
              <a:spcBef>
                <a:spcPts val="1800"/>
              </a:spcBef>
              <a:defRPr sz="2399"/>
            </a:lvl4pPr>
            <a:lvl5pPr>
              <a:lnSpc>
                <a:spcPct val="100000"/>
              </a:lnSpc>
              <a:spcBef>
                <a:spcPts val="1800"/>
              </a:spcBef>
              <a:defRPr sz="2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29"/>
          </p:nvPr>
        </p:nvSpPr>
        <p:spPr>
          <a:xfrm>
            <a:off x="10361330" y="7059942"/>
            <a:ext cx="3592628" cy="353442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1800"/>
              </a:spcBef>
              <a:defRPr sz="2399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1800"/>
              </a:spcBef>
              <a:defRPr sz="2399"/>
            </a:lvl2pPr>
            <a:lvl3pPr marL="0" indent="0" algn="ctr">
              <a:lnSpc>
                <a:spcPct val="100000"/>
              </a:lnSpc>
              <a:spcBef>
                <a:spcPts val="1800"/>
              </a:spcBef>
              <a:defRPr sz="2399" i="1"/>
            </a:lvl3pPr>
            <a:lvl4pPr>
              <a:lnSpc>
                <a:spcPct val="100000"/>
              </a:lnSpc>
              <a:spcBef>
                <a:spcPts val="1800"/>
              </a:spcBef>
              <a:defRPr sz="2399"/>
            </a:lvl4pPr>
            <a:lvl5pPr>
              <a:lnSpc>
                <a:spcPct val="100000"/>
              </a:lnSpc>
              <a:spcBef>
                <a:spcPts val="1800"/>
              </a:spcBef>
              <a:defRPr sz="2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quarter" idx="30"/>
          </p:nvPr>
        </p:nvSpPr>
        <p:spPr>
          <a:xfrm>
            <a:off x="13843240" y="3572247"/>
            <a:ext cx="3592628" cy="353442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1800"/>
              </a:spcBef>
              <a:defRPr sz="2399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1800"/>
              </a:spcBef>
              <a:defRPr sz="2399"/>
            </a:lvl2pPr>
            <a:lvl3pPr marL="0" indent="0" algn="ctr">
              <a:lnSpc>
                <a:spcPct val="100000"/>
              </a:lnSpc>
              <a:spcBef>
                <a:spcPts val="1800"/>
              </a:spcBef>
              <a:defRPr sz="2399" i="1"/>
            </a:lvl3pPr>
            <a:lvl4pPr>
              <a:lnSpc>
                <a:spcPct val="100000"/>
              </a:lnSpc>
              <a:spcBef>
                <a:spcPts val="1800"/>
              </a:spcBef>
              <a:defRPr sz="2399"/>
            </a:lvl4pPr>
            <a:lvl5pPr>
              <a:lnSpc>
                <a:spcPct val="100000"/>
              </a:lnSpc>
              <a:spcBef>
                <a:spcPts val="1800"/>
              </a:spcBef>
              <a:defRPr sz="2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31"/>
          </p:nvPr>
        </p:nvSpPr>
        <p:spPr>
          <a:xfrm>
            <a:off x="17366426" y="7059369"/>
            <a:ext cx="3592628" cy="353442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1800"/>
              </a:spcBef>
              <a:defRPr sz="2399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1800"/>
              </a:spcBef>
              <a:defRPr sz="2399"/>
            </a:lvl2pPr>
            <a:lvl3pPr marL="0" indent="0" algn="ctr">
              <a:lnSpc>
                <a:spcPct val="100000"/>
              </a:lnSpc>
              <a:spcBef>
                <a:spcPts val="1800"/>
              </a:spcBef>
              <a:defRPr sz="2399" i="1"/>
            </a:lvl3pPr>
            <a:lvl4pPr>
              <a:lnSpc>
                <a:spcPct val="100000"/>
              </a:lnSpc>
              <a:spcBef>
                <a:spcPts val="1800"/>
              </a:spcBef>
              <a:defRPr sz="2399"/>
            </a:lvl4pPr>
            <a:lvl5pPr>
              <a:lnSpc>
                <a:spcPct val="100000"/>
              </a:lnSpc>
              <a:spcBef>
                <a:spcPts val="1800"/>
              </a:spcBef>
              <a:defRPr sz="2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8"/>
          <p:cNvSpPr>
            <a:spLocks noGrp="1"/>
          </p:cNvSpPr>
          <p:nvPr>
            <p:ph sz="quarter" idx="32"/>
          </p:nvPr>
        </p:nvSpPr>
        <p:spPr>
          <a:xfrm>
            <a:off x="20872988" y="3591812"/>
            <a:ext cx="3592628" cy="353442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1800"/>
              </a:spcBef>
              <a:defRPr sz="2399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1800"/>
              </a:spcBef>
              <a:defRPr sz="2399"/>
            </a:lvl2pPr>
            <a:lvl3pPr marL="0" indent="0" algn="ctr">
              <a:lnSpc>
                <a:spcPct val="100000"/>
              </a:lnSpc>
              <a:spcBef>
                <a:spcPts val="1800"/>
              </a:spcBef>
              <a:defRPr sz="2399" i="1"/>
            </a:lvl3pPr>
            <a:lvl4pPr>
              <a:lnSpc>
                <a:spcPct val="100000"/>
              </a:lnSpc>
              <a:spcBef>
                <a:spcPts val="1800"/>
              </a:spcBef>
              <a:defRPr sz="2399"/>
            </a:lvl4pPr>
            <a:lvl5pPr>
              <a:lnSpc>
                <a:spcPct val="100000"/>
              </a:lnSpc>
              <a:spcBef>
                <a:spcPts val="1800"/>
              </a:spcBef>
              <a:defRPr sz="2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460209" y="1989311"/>
            <a:ext cx="21025723" cy="815803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60209" y="858838"/>
            <a:ext cx="21025723" cy="1144622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>
              <a:defRPr sz="9600" b="1" cap="none" baseline="0">
                <a:solidFill>
                  <a:schemeClr val="tx1"/>
                </a:solidFill>
                <a:latin typeface="Bebas Neue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97542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1357573" y="4392209"/>
            <a:ext cx="3663124" cy="36640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1"/>
            </a:lvl1pPr>
          </a:lstStyle>
          <a:p>
            <a:endParaRPr lang="en-US" dirty="0"/>
          </a:p>
        </p:txBody>
      </p:sp>
      <p:sp>
        <p:nvSpPr>
          <p:cNvPr id="11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5020697" y="8052887"/>
            <a:ext cx="3663124" cy="36640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1"/>
            </a:lvl1pPr>
          </a:lstStyle>
          <a:p>
            <a:endParaRPr lang="en-US" dirty="0"/>
          </a:p>
        </p:txBody>
      </p:sp>
      <p:sp>
        <p:nvSpPr>
          <p:cNvPr id="7" name="Content Placeholder 8"/>
          <p:cNvSpPr>
            <a:spLocks noGrp="1"/>
          </p:cNvSpPr>
          <p:nvPr>
            <p:ph sz="quarter" idx="17"/>
          </p:nvPr>
        </p:nvSpPr>
        <p:spPr>
          <a:xfrm>
            <a:off x="1344355" y="8056291"/>
            <a:ext cx="3676341" cy="362631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1800"/>
              </a:spcBef>
              <a:defRPr sz="3201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1800"/>
              </a:spcBef>
              <a:defRPr sz="2801"/>
            </a:lvl2pPr>
            <a:lvl3pPr marL="0" indent="0" algn="ctr">
              <a:lnSpc>
                <a:spcPct val="100000"/>
              </a:lnSpc>
              <a:spcBef>
                <a:spcPts val="1800"/>
              </a:spcBef>
              <a:defRPr sz="2801" i="1"/>
            </a:lvl3pPr>
            <a:lvl4pPr>
              <a:lnSpc>
                <a:spcPct val="100000"/>
              </a:lnSpc>
              <a:spcBef>
                <a:spcPts val="1800"/>
              </a:spcBef>
              <a:defRPr sz="2801"/>
            </a:lvl4pPr>
            <a:lvl5pPr>
              <a:lnSpc>
                <a:spcPct val="100000"/>
              </a:lnSpc>
              <a:spcBef>
                <a:spcPts val="1800"/>
              </a:spcBef>
              <a:defRPr sz="280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8"/>
          <p:cNvSpPr>
            <a:spLocks noGrp="1"/>
          </p:cNvSpPr>
          <p:nvPr>
            <p:ph sz="quarter" idx="18"/>
          </p:nvPr>
        </p:nvSpPr>
        <p:spPr>
          <a:xfrm>
            <a:off x="5033913" y="4457009"/>
            <a:ext cx="3676341" cy="362631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1800"/>
              </a:spcBef>
              <a:defRPr sz="3201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1800"/>
              </a:spcBef>
              <a:defRPr sz="2801"/>
            </a:lvl2pPr>
            <a:lvl3pPr marL="0" indent="0" algn="ctr">
              <a:lnSpc>
                <a:spcPct val="100000"/>
              </a:lnSpc>
              <a:spcBef>
                <a:spcPts val="1800"/>
              </a:spcBef>
              <a:defRPr sz="2801" i="1"/>
            </a:lvl3pPr>
            <a:lvl4pPr>
              <a:lnSpc>
                <a:spcPct val="100000"/>
              </a:lnSpc>
              <a:spcBef>
                <a:spcPts val="1800"/>
              </a:spcBef>
              <a:defRPr sz="2801"/>
            </a:lvl4pPr>
            <a:lvl5pPr>
              <a:lnSpc>
                <a:spcPct val="100000"/>
              </a:lnSpc>
              <a:spcBef>
                <a:spcPts val="1800"/>
              </a:spcBef>
              <a:defRPr sz="280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460209" y="1989311"/>
            <a:ext cx="21025723" cy="815803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60209" y="858838"/>
            <a:ext cx="21025723" cy="1144622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>
              <a:defRPr sz="9600" b="1" cap="none" baseline="0">
                <a:solidFill>
                  <a:schemeClr val="tx1"/>
                </a:solidFill>
                <a:latin typeface="Bebas Neue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Picture Placeholder 12"/>
          <p:cNvSpPr>
            <a:spLocks noGrp="1" noChangeAspect="1"/>
          </p:cNvSpPr>
          <p:nvPr>
            <p:ph type="pic" sz="quarter" idx="19"/>
          </p:nvPr>
        </p:nvSpPr>
        <p:spPr>
          <a:xfrm>
            <a:off x="8685581" y="4380884"/>
            <a:ext cx="3663124" cy="36640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1"/>
            </a:lvl1pPr>
          </a:lstStyle>
          <a:p>
            <a:endParaRPr lang="en-US" dirty="0"/>
          </a:p>
        </p:txBody>
      </p:sp>
      <p:sp>
        <p:nvSpPr>
          <p:cNvPr id="20" name="Picture Placeholder 12"/>
          <p:cNvSpPr>
            <a:spLocks noGrp="1" noChangeAspect="1"/>
          </p:cNvSpPr>
          <p:nvPr>
            <p:ph type="pic" sz="quarter" idx="20"/>
          </p:nvPr>
        </p:nvSpPr>
        <p:spPr>
          <a:xfrm>
            <a:off x="12415248" y="8037399"/>
            <a:ext cx="3663124" cy="36640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1"/>
            </a:lvl1pPr>
          </a:lstStyle>
          <a:p>
            <a:endParaRPr lang="en-US" dirty="0"/>
          </a:p>
        </p:txBody>
      </p:sp>
      <p:sp>
        <p:nvSpPr>
          <p:cNvPr id="21" name="Content Placeholder 8"/>
          <p:cNvSpPr>
            <a:spLocks noGrp="1"/>
          </p:cNvSpPr>
          <p:nvPr>
            <p:ph sz="quarter" idx="21"/>
          </p:nvPr>
        </p:nvSpPr>
        <p:spPr>
          <a:xfrm>
            <a:off x="8711363" y="8077896"/>
            <a:ext cx="3676341" cy="362631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1800"/>
              </a:spcBef>
              <a:defRPr sz="3201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1800"/>
              </a:spcBef>
              <a:defRPr sz="2801"/>
            </a:lvl2pPr>
            <a:lvl3pPr marL="0" indent="0" algn="ctr">
              <a:lnSpc>
                <a:spcPct val="100000"/>
              </a:lnSpc>
              <a:spcBef>
                <a:spcPts val="1800"/>
              </a:spcBef>
              <a:defRPr sz="2801" i="1"/>
            </a:lvl3pPr>
            <a:lvl4pPr>
              <a:lnSpc>
                <a:spcPct val="100000"/>
              </a:lnSpc>
              <a:spcBef>
                <a:spcPts val="1800"/>
              </a:spcBef>
              <a:defRPr sz="2801"/>
            </a:lvl4pPr>
            <a:lvl5pPr>
              <a:lnSpc>
                <a:spcPct val="100000"/>
              </a:lnSpc>
              <a:spcBef>
                <a:spcPts val="1800"/>
              </a:spcBef>
              <a:defRPr sz="280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8"/>
          <p:cNvSpPr>
            <a:spLocks noGrp="1"/>
          </p:cNvSpPr>
          <p:nvPr>
            <p:ph sz="quarter" idx="22"/>
          </p:nvPr>
        </p:nvSpPr>
        <p:spPr>
          <a:xfrm>
            <a:off x="12402031" y="4392211"/>
            <a:ext cx="3676341" cy="362631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1800"/>
              </a:spcBef>
              <a:defRPr sz="3201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1800"/>
              </a:spcBef>
              <a:defRPr sz="2801"/>
            </a:lvl2pPr>
            <a:lvl3pPr marL="0" indent="0" algn="ctr">
              <a:lnSpc>
                <a:spcPct val="100000"/>
              </a:lnSpc>
              <a:spcBef>
                <a:spcPts val="1800"/>
              </a:spcBef>
              <a:defRPr sz="2801" i="1"/>
            </a:lvl3pPr>
            <a:lvl4pPr>
              <a:lnSpc>
                <a:spcPct val="100000"/>
              </a:lnSpc>
              <a:spcBef>
                <a:spcPts val="1800"/>
              </a:spcBef>
              <a:defRPr sz="2801"/>
            </a:lvl4pPr>
            <a:lvl5pPr>
              <a:lnSpc>
                <a:spcPct val="100000"/>
              </a:lnSpc>
              <a:spcBef>
                <a:spcPts val="1800"/>
              </a:spcBef>
              <a:defRPr sz="280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Picture Placeholder 12"/>
          <p:cNvSpPr>
            <a:spLocks noGrp="1" noChangeAspect="1"/>
          </p:cNvSpPr>
          <p:nvPr>
            <p:ph type="pic" sz="quarter" idx="23"/>
          </p:nvPr>
        </p:nvSpPr>
        <p:spPr>
          <a:xfrm>
            <a:off x="16174214" y="4404863"/>
            <a:ext cx="3663124" cy="36640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1"/>
            </a:lvl1pPr>
          </a:lstStyle>
          <a:p>
            <a:endParaRPr lang="en-US" dirty="0"/>
          </a:p>
        </p:txBody>
      </p:sp>
      <p:sp>
        <p:nvSpPr>
          <p:cNvPr id="24" name="Picture Placeholder 12"/>
          <p:cNvSpPr>
            <a:spLocks noGrp="1" noChangeAspect="1"/>
          </p:cNvSpPr>
          <p:nvPr>
            <p:ph type="pic" sz="quarter" idx="24"/>
          </p:nvPr>
        </p:nvSpPr>
        <p:spPr>
          <a:xfrm>
            <a:off x="19864881" y="8018524"/>
            <a:ext cx="3663124" cy="36640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1"/>
            </a:lvl1pPr>
          </a:lstStyle>
          <a:p>
            <a:endParaRPr lang="en-US" dirty="0"/>
          </a:p>
        </p:txBody>
      </p:sp>
      <p:sp>
        <p:nvSpPr>
          <p:cNvPr id="25" name="Content Placeholder 8"/>
          <p:cNvSpPr>
            <a:spLocks noGrp="1"/>
          </p:cNvSpPr>
          <p:nvPr>
            <p:ph sz="quarter" idx="25"/>
          </p:nvPr>
        </p:nvSpPr>
        <p:spPr>
          <a:xfrm>
            <a:off x="16133455" y="8068945"/>
            <a:ext cx="3676341" cy="362631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1800"/>
              </a:spcBef>
              <a:defRPr sz="3201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1800"/>
              </a:spcBef>
              <a:defRPr sz="2801"/>
            </a:lvl2pPr>
            <a:lvl3pPr marL="0" indent="0" algn="ctr">
              <a:lnSpc>
                <a:spcPct val="100000"/>
              </a:lnSpc>
              <a:spcBef>
                <a:spcPts val="1800"/>
              </a:spcBef>
              <a:defRPr sz="2801" i="1"/>
            </a:lvl3pPr>
            <a:lvl4pPr>
              <a:lnSpc>
                <a:spcPct val="100000"/>
              </a:lnSpc>
              <a:spcBef>
                <a:spcPts val="1800"/>
              </a:spcBef>
              <a:defRPr sz="2801"/>
            </a:lvl4pPr>
            <a:lvl5pPr>
              <a:lnSpc>
                <a:spcPct val="100000"/>
              </a:lnSpc>
              <a:spcBef>
                <a:spcPts val="1800"/>
              </a:spcBef>
              <a:defRPr sz="280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Content Placeholder 8"/>
          <p:cNvSpPr>
            <a:spLocks noGrp="1"/>
          </p:cNvSpPr>
          <p:nvPr>
            <p:ph sz="quarter" idx="26"/>
          </p:nvPr>
        </p:nvSpPr>
        <p:spPr>
          <a:xfrm>
            <a:off x="19864880" y="4413818"/>
            <a:ext cx="3676341" cy="362631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1800"/>
              </a:spcBef>
              <a:defRPr sz="3201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1800"/>
              </a:spcBef>
              <a:defRPr sz="2801"/>
            </a:lvl2pPr>
            <a:lvl3pPr marL="0" indent="0" algn="ctr">
              <a:lnSpc>
                <a:spcPct val="100000"/>
              </a:lnSpc>
              <a:spcBef>
                <a:spcPts val="1800"/>
              </a:spcBef>
              <a:defRPr sz="2801" i="1"/>
            </a:lvl3pPr>
            <a:lvl4pPr>
              <a:lnSpc>
                <a:spcPct val="100000"/>
              </a:lnSpc>
              <a:spcBef>
                <a:spcPts val="1800"/>
              </a:spcBef>
              <a:defRPr sz="2801"/>
            </a:lvl4pPr>
            <a:lvl5pPr>
              <a:lnSpc>
                <a:spcPct val="100000"/>
              </a:lnSpc>
              <a:spcBef>
                <a:spcPts val="1800"/>
              </a:spcBef>
              <a:defRPr sz="280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14718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201297" y="3451997"/>
            <a:ext cx="2940318" cy="2941086"/>
          </a:xfrm>
        </p:spPr>
        <p:txBody>
          <a:bodyPr>
            <a:normAutofit/>
          </a:bodyPr>
          <a:lstStyle>
            <a:lvl1pPr>
              <a:defRPr sz="3201"/>
            </a:lvl1pPr>
          </a:lstStyle>
          <a:p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460209" y="1989311"/>
            <a:ext cx="21025723" cy="815803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60209" y="858838"/>
            <a:ext cx="21025723" cy="1144622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>
              <a:defRPr sz="9600" b="1" cap="none" baseline="0">
                <a:solidFill>
                  <a:schemeClr val="tx1"/>
                </a:solidFill>
                <a:latin typeface="Bebas Neue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8802742" y="3558748"/>
            <a:ext cx="0" cy="8254313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3256512" y="6746789"/>
            <a:ext cx="4715668" cy="5066270"/>
          </a:xfrm>
        </p:spPr>
        <p:txBody>
          <a:bodyPr anchor="t">
            <a:normAutofit/>
          </a:bodyPr>
          <a:lstStyle>
            <a:lvl1pPr algn="ctr">
              <a:lnSpc>
                <a:spcPct val="100000"/>
              </a:lnSpc>
              <a:spcBef>
                <a:spcPts val="1200"/>
              </a:spcBef>
              <a:defRPr sz="3600"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1200"/>
              </a:spcBef>
              <a:defRPr sz="2801"/>
            </a:lvl2pPr>
            <a:lvl3pPr marL="0" indent="0" algn="ctr">
              <a:lnSpc>
                <a:spcPct val="100000"/>
              </a:lnSpc>
              <a:spcBef>
                <a:spcPts val="1200"/>
              </a:spcBef>
              <a:defRPr sz="3201" i="1"/>
            </a:lvl3pPr>
            <a:lvl4pPr>
              <a:lnSpc>
                <a:spcPct val="100000"/>
              </a:lnSpc>
              <a:spcBef>
                <a:spcPts val="1800"/>
              </a:spcBef>
              <a:defRPr sz="4000"/>
            </a:lvl4pPr>
            <a:lvl5pPr>
              <a:lnSpc>
                <a:spcPct val="100000"/>
              </a:lnSpc>
              <a:spcBef>
                <a:spcPts val="1800"/>
              </a:spcBef>
              <a:defRPr sz="4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0578091" y="3451997"/>
            <a:ext cx="2940318" cy="2941086"/>
          </a:xfrm>
        </p:spPr>
        <p:txBody>
          <a:bodyPr>
            <a:normAutofit/>
          </a:bodyPr>
          <a:lstStyle>
            <a:lvl1pPr>
              <a:defRPr sz="3201"/>
            </a:lvl1pPr>
          </a:lstStyle>
          <a:p>
            <a:endParaRPr lang="en-US" dirty="0"/>
          </a:p>
        </p:txBody>
      </p:sp>
      <p:sp>
        <p:nvSpPr>
          <p:cNvPr id="15" name="Content Placeholder 8"/>
          <p:cNvSpPr>
            <a:spLocks noGrp="1"/>
          </p:cNvSpPr>
          <p:nvPr>
            <p:ph sz="quarter" idx="18"/>
          </p:nvPr>
        </p:nvSpPr>
        <p:spPr>
          <a:xfrm>
            <a:off x="9633305" y="6746789"/>
            <a:ext cx="4715668" cy="5066270"/>
          </a:xfrm>
        </p:spPr>
        <p:txBody>
          <a:bodyPr anchor="t">
            <a:normAutofit/>
          </a:bodyPr>
          <a:lstStyle>
            <a:lvl1pPr algn="ctr">
              <a:lnSpc>
                <a:spcPct val="100000"/>
              </a:lnSpc>
              <a:spcBef>
                <a:spcPts val="1200"/>
              </a:spcBef>
              <a:defRPr lang="en-US" sz="3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Lato Light"/>
              </a:defRPr>
            </a:lvl1pPr>
            <a:lvl2pPr marL="0" indent="0" algn="ctr">
              <a:lnSpc>
                <a:spcPct val="100000"/>
              </a:lnSpc>
              <a:spcBef>
                <a:spcPts val="1200"/>
              </a:spcBef>
              <a:defRPr sz="2801"/>
            </a:lvl2pPr>
            <a:lvl3pPr marL="0" indent="0" algn="ctr">
              <a:lnSpc>
                <a:spcPct val="100000"/>
              </a:lnSpc>
              <a:spcBef>
                <a:spcPts val="1200"/>
              </a:spcBef>
              <a:defRPr sz="3201" i="1"/>
            </a:lvl3pPr>
            <a:lvl4pPr>
              <a:lnSpc>
                <a:spcPct val="100000"/>
              </a:lnSpc>
              <a:spcBef>
                <a:spcPts val="1800"/>
              </a:spcBef>
              <a:defRPr sz="4000"/>
            </a:lvl4pPr>
            <a:lvl5pPr>
              <a:lnSpc>
                <a:spcPct val="100000"/>
              </a:lnSpc>
              <a:spcBef>
                <a:spcPts val="1800"/>
              </a:spcBef>
              <a:defRPr sz="4000"/>
            </a:lvl5pPr>
          </a:lstStyle>
          <a:p>
            <a:pPr marL="0" lvl="0" indent="0" algn="ctr" defTabSz="1828495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7069105" y="3451997"/>
            <a:ext cx="2940318" cy="2941086"/>
          </a:xfrm>
        </p:spPr>
        <p:txBody>
          <a:bodyPr>
            <a:normAutofit/>
          </a:bodyPr>
          <a:lstStyle>
            <a:lvl1pPr>
              <a:defRPr sz="3201"/>
            </a:lvl1pPr>
          </a:lstStyle>
          <a:p>
            <a:endParaRPr lang="en-US" dirty="0"/>
          </a:p>
        </p:txBody>
      </p:sp>
      <p:sp>
        <p:nvSpPr>
          <p:cNvPr id="17" name="Content Placeholder 8"/>
          <p:cNvSpPr>
            <a:spLocks noGrp="1"/>
          </p:cNvSpPr>
          <p:nvPr>
            <p:ph sz="quarter" idx="20"/>
          </p:nvPr>
        </p:nvSpPr>
        <p:spPr>
          <a:xfrm>
            <a:off x="16124320" y="6746789"/>
            <a:ext cx="4715668" cy="5066270"/>
          </a:xfrm>
        </p:spPr>
        <p:txBody>
          <a:bodyPr anchor="t">
            <a:normAutofit/>
          </a:bodyPr>
          <a:lstStyle>
            <a:lvl1pPr algn="ctr">
              <a:lnSpc>
                <a:spcPct val="100000"/>
              </a:lnSpc>
              <a:spcBef>
                <a:spcPts val="1200"/>
              </a:spcBef>
              <a:defRPr lang="en-US" sz="3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Lato Light"/>
              </a:defRPr>
            </a:lvl1pPr>
            <a:lvl2pPr marL="0" indent="0" algn="ctr">
              <a:lnSpc>
                <a:spcPct val="100000"/>
              </a:lnSpc>
              <a:spcBef>
                <a:spcPts val="1200"/>
              </a:spcBef>
              <a:defRPr sz="2801"/>
            </a:lvl2pPr>
            <a:lvl3pPr marL="0" indent="0" algn="ctr">
              <a:lnSpc>
                <a:spcPct val="100000"/>
              </a:lnSpc>
              <a:spcBef>
                <a:spcPts val="1200"/>
              </a:spcBef>
              <a:defRPr sz="3201" i="1"/>
            </a:lvl3pPr>
            <a:lvl4pPr>
              <a:lnSpc>
                <a:spcPct val="100000"/>
              </a:lnSpc>
              <a:spcBef>
                <a:spcPts val="1800"/>
              </a:spcBef>
              <a:defRPr sz="4000"/>
            </a:lvl4pPr>
            <a:lvl5pPr>
              <a:lnSpc>
                <a:spcPct val="100000"/>
              </a:lnSpc>
              <a:spcBef>
                <a:spcPts val="1800"/>
              </a:spcBef>
              <a:defRPr sz="4000"/>
            </a:lvl5pPr>
          </a:lstStyle>
          <a:p>
            <a:pPr marL="0" lvl="0" indent="0" algn="ctr" defTabSz="1828495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marL="0" lvl="0" indent="0" algn="ctr" defTabSz="1828495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V="1">
            <a:off x="15244732" y="3558748"/>
            <a:ext cx="0" cy="8254313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2053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-81257" y="3144766"/>
            <a:ext cx="4889073" cy="48903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1"/>
            </a:lvl1pPr>
          </a:lstStyle>
          <a:p>
            <a:endParaRPr lang="en-US" dirty="0"/>
          </a:p>
        </p:txBody>
      </p:sp>
      <p:sp>
        <p:nvSpPr>
          <p:cNvPr id="11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4827732" y="8035112"/>
            <a:ext cx="4889073" cy="48903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1"/>
            </a:lvl1pPr>
          </a:lstStyle>
          <a:p>
            <a:endParaRPr lang="en-US" dirty="0"/>
          </a:p>
        </p:txBody>
      </p:sp>
      <p:sp>
        <p:nvSpPr>
          <p:cNvPr id="12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9736724" y="3144766"/>
            <a:ext cx="4889073" cy="48903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1"/>
            </a:lvl1pPr>
          </a:lstStyle>
          <a:p>
            <a:endParaRPr lang="en-US" dirty="0"/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14645714" y="8035112"/>
            <a:ext cx="4889073" cy="48903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1"/>
            </a:lvl1pPr>
          </a:lstStyle>
          <a:p>
            <a:endParaRPr lang="en-US" dirty="0"/>
          </a:p>
        </p:txBody>
      </p:sp>
      <p:sp>
        <p:nvSpPr>
          <p:cNvPr id="15" name="Picture Placeholder 12"/>
          <p:cNvSpPr>
            <a:spLocks noGrp="1" noChangeAspect="1"/>
          </p:cNvSpPr>
          <p:nvPr>
            <p:ph type="pic" sz="quarter" idx="15"/>
          </p:nvPr>
        </p:nvSpPr>
        <p:spPr>
          <a:xfrm>
            <a:off x="19554705" y="3144766"/>
            <a:ext cx="4889073" cy="48903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1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4423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 Group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Oval 10"/>
          <p:cNvSpPr>
            <a:spLocks/>
          </p:cNvSpPr>
          <p:nvPr userDrawn="1"/>
        </p:nvSpPr>
        <p:spPr bwMode="auto">
          <a:xfrm>
            <a:off x="22061239" y="4953660"/>
            <a:ext cx="2216663" cy="2219218"/>
          </a:xfrm>
          <a:prstGeom prst="ellipse">
            <a:avLst/>
          </a:prstGeom>
          <a:solidFill>
            <a:schemeClr val="accent2"/>
          </a:solidFill>
          <a:ln w="25400" cap="flat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2700" dist="114299" dir="5400000" algn="ctr" rotWithShape="0">
              <a:schemeClr val="bg2">
                <a:alpha val="9000"/>
              </a:schemeClr>
            </a:outerShdw>
          </a:effectLst>
        </p:spPr>
        <p:txBody>
          <a:bodyPr lIns="0" tIns="0" rIns="0" bIns="0" anchor="ctr"/>
          <a:lstStyle/>
          <a:p>
            <a:pPr lvl="0"/>
            <a:endParaRPr lang="en-US" sz="2400" dirty="0">
              <a:solidFill>
                <a:srgbClr val="FFFFFF"/>
              </a:solidFill>
              <a:latin typeface="Lato Light"/>
              <a:ea typeface="Lato Light"/>
              <a:cs typeface="Lato Light"/>
              <a:sym typeface="Source Sans Pro Semibold" charset="0"/>
            </a:endParaRPr>
          </a:p>
        </p:txBody>
      </p:sp>
      <p:sp>
        <p:nvSpPr>
          <p:cNvPr id="75" name="Oval 10"/>
          <p:cNvSpPr>
            <a:spLocks/>
          </p:cNvSpPr>
          <p:nvPr userDrawn="1"/>
        </p:nvSpPr>
        <p:spPr bwMode="auto">
          <a:xfrm>
            <a:off x="19268025" y="4901292"/>
            <a:ext cx="2216663" cy="2219218"/>
          </a:xfrm>
          <a:prstGeom prst="ellipse">
            <a:avLst/>
          </a:prstGeom>
          <a:solidFill>
            <a:schemeClr val="accent2"/>
          </a:solidFill>
          <a:ln w="25400" cap="flat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2700" dist="114299" dir="5400000" algn="ctr" rotWithShape="0">
              <a:schemeClr val="bg2">
                <a:alpha val="9000"/>
              </a:schemeClr>
            </a:outerShdw>
          </a:effectLst>
        </p:spPr>
        <p:txBody>
          <a:bodyPr lIns="0" tIns="0" rIns="0" bIns="0" anchor="ctr"/>
          <a:lstStyle/>
          <a:p>
            <a:pPr lvl="0"/>
            <a:endParaRPr lang="en-US" sz="2400" dirty="0">
              <a:solidFill>
                <a:srgbClr val="FFFFFF"/>
              </a:solidFill>
              <a:latin typeface="Lato Light"/>
              <a:ea typeface="Lato Light"/>
              <a:cs typeface="Lato Light"/>
              <a:sym typeface="Source Sans Pro Semibold" charset="0"/>
            </a:endParaRP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460209" y="1989311"/>
            <a:ext cx="21025723" cy="952461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60209" y="858838"/>
            <a:ext cx="21025723" cy="1144622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>
              <a:defRPr sz="9600" b="1" cap="none" baseline="0">
                <a:solidFill>
                  <a:schemeClr val="tx1"/>
                </a:solidFill>
                <a:latin typeface="Bebas Neue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Line 4"/>
          <p:cNvSpPr>
            <a:spLocks noChangeShapeType="1"/>
          </p:cNvSpPr>
          <p:nvPr userDrawn="1"/>
        </p:nvSpPr>
        <p:spPr bwMode="auto">
          <a:xfrm rot="10800000">
            <a:off x="2353223" y="5976257"/>
            <a:ext cx="2517522" cy="2"/>
          </a:xfrm>
          <a:prstGeom prst="line">
            <a:avLst/>
          </a:prstGeom>
          <a:noFill/>
          <a:ln w="3175" cmpd="sng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3200" dirty="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8288976" y="4925329"/>
            <a:ext cx="2216663" cy="2219218"/>
            <a:chOff x="15952971" y="4769632"/>
            <a:chExt cx="2514600" cy="2514600"/>
          </a:xfrm>
        </p:grpSpPr>
        <p:sp>
          <p:nvSpPr>
            <p:cNvPr id="12" name="Oval 10"/>
            <p:cNvSpPr>
              <a:spLocks/>
            </p:cNvSpPr>
            <p:nvPr userDrawn="1"/>
          </p:nvSpPr>
          <p:spPr bwMode="auto">
            <a:xfrm>
              <a:off x="15952971" y="4769632"/>
              <a:ext cx="2514600" cy="2514600"/>
            </a:xfrm>
            <a:prstGeom prst="ellipse">
              <a:avLst/>
            </a:prstGeom>
            <a:solidFill>
              <a:schemeClr val="accent2"/>
            </a:solidFill>
            <a:ln w="25400" cap="flat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" dist="114299" dir="5400000" algn="ctr" rotWithShape="0">
                <a:schemeClr val="bg2">
                  <a:alpha val="9000"/>
                </a:schemeClr>
              </a:outerShdw>
            </a:effectLst>
          </p:spPr>
          <p:txBody>
            <a:bodyPr lIns="0" tIns="0" rIns="0" bIns="0" anchor="ctr"/>
            <a:lstStyle/>
            <a:p>
              <a:pPr lvl="0"/>
              <a:endParaRPr lang="en-US" sz="2400" dirty="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Source Sans Pro Semibold" charset="0"/>
              </a:endParaRPr>
            </a:p>
          </p:txBody>
        </p:sp>
        <p:pic>
          <p:nvPicPr>
            <p:cNvPr id="17" name="Picture 16"/>
            <p:cNvPicPr>
              <a:picLocks/>
            </p:cNvPicPr>
            <p:nvPr userDrawn="1"/>
          </p:nvPicPr>
          <p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37" r="20747"/>
            <a:stretch/>
          </p:blipFill>
          <p:spPr>
            <a:xfrm>
              <a:off x="16044411" y="4861072"/>
              <a:ext cx="2331720" cy="2395923"/>
            </a:xfrm>
            <a:prstGeom prst="ellipse">
              <a:avLst/>
            </a:prstGeom>
            <a:solidFill>
              <a:schemeClr val="bg1"/>
            </a:solidFill>
            <a:ln w="63500">
              <a:noFill/>
            </a:ln>
          </p:spPr>
        </p:pic>
      </p:grpSp>
      <p:grpSp>
        <p:nvGrpSpPr>
          <p:cNvPr id="11" name="Group 10"/>
          <p:cNvGrpSpPr/>
          <p:nvPr userDrawn="1"/>
        </p:nvGrpSpPr>
        <p:grpSpPr>
          <a:xfrm>
            <a:off x="78957" y="4963936"/>
            <a:ext cx="2216663" cy="2219218"/>
            <a:chOff x="1274865" y="4769461"/>
            <a:chExt cx="2514600" cy="2514600"/>
          </a:xfrm>
        </p:grpSpPr>
        <p:sp>
          <p:nvSpPr>
            <p:cNvPr id="10" name="Oval 9"/>
            <p:cNvSpPr>
              <a:spLocks/>
            </p:cNvSpPr>
            <p:nvPr userDrawn="1"/>
          </p:nvSpPr>
          <p:spPr bwMode="auto">
            <a:xfrm>
              <a:off x="1274865" y="4769461"/>
              <a:ext cx="2514600" cy="2514600"/>
            </a:xfrm>
            <a:prstGeom prst="ellipse">
              <a:avLst/>
            </a:prstGeom>
            <a:solidFill>
              <a:schemeClr val="accent2"/>
            </a:solidFill>
            <a:ln w="25400" cap="flat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" dist="114299" dir="5400000" algn="ctr" rotWithShape="0">
                <a:schemeClr val="bg2">
                  <a:alpha val="9000"/>
                </a:schemeClr>
              </a:outerShdw>
            </a:effec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2400" dirty="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Source Sans Pro Semibold" charset="0"/>
              </a:endParaRPr>
            </a:p>
          </p:txBody>
        </p:sp>
        <p:pic>
          <p:nvPicPr>
            <p:cNvPr id="18" name="Picture 17"/>
            <p:cNvPicPr>
              <a:picLocks/>
            </p:cNvPicPr>
            <p:nvPr userDrawn="1"/>
          </p:nvPicPr>
          <p:blipFill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12" r="26593"/>
            <a:stretch/>
          </p:blipFill>
          <p:spPr>
            <a:xfrm>
              <a:off x="1366305" y="4860901"/>
              <a:ext cx="2331720" cy="2331720"/>
            </a:xfrm>
            <a:prstGeom prst="ellipse">
              <a:avLst/>
            </a:prstGeom>
            <a:solidFill>
              <a:schemeClr val="bg1"/>
            </a:solidFill>
            <a:ln w="63500">
              <a:noFill/>
            </a:ln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5540638" y="4935572"/>
            <a:ext cx="2216952" cy="2219218"/>
            <a:chOff x="10812389" y="4779875"/>
            <a:chExt cx="2514928" cy="2514600"/>
          </a:xfrm>
        </p:grpSpPr>
        <p:sp>
          <p:nvSpPr>
            <p:cNvPr id="16" name="Oval 11"/>
            <p:cNvSpPr>
              <a:spLocks noChangeAspect="1"/>
            </p:cNvSpPr>
            <p:nvPr userDrawn="1"/>
          </p:nvSpPr>
          <p:spPr bwMode="auto">
            <a:xfrm>
              <a:off x="10812389" y="4779875"/>
              <a:ext cx="2514928" cy="2514600"/>
            </a:xfrm>
            <a:prstGeom prst="ellipse">
              <a:avLst/>
            </a:prstGeom>
            <a:solidFill>
              <a:schemeClr val="accent2"/>
            </a:solidFill>
            <a:ln w="25400" cap="flat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" dist="114299" dir="5400000" algn="ctr" rotWithShape="0">
                <a:schemeClr val="bg2">
                  <a:alpha val="9000"/>
                </a:schemeClr>
              </a:outerShdw>
            </a:effectLst>
          </p:spPr>
          <p:txBody>
            <a:bodyPr lIns="0" tIns="0" rIns="0" bIns="0" anchor="ctr"/>
            <a:lstStyle/>
            <a:p>
              <a:pPr lvl="0"/>
              <a:endParaRPr lang="en-US" sz="2400" dirty="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Source Sans Pro Semibold" charset="0"/>
              </a:endParaRPr>
            </a:p>
          </p:txBody>
        </p:sp>
        <p:pic>
          <p:nvPicPr>
            <p:cNvPr id="19" name="Picture 18"/>
            <p:cNvPicPr>
              <a:picLocks/>
            </p:cNvPicPr>
            <p:nvPr userDrawn="1"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27" r="30941"/>
            <a:stretch/>
          </p:blipFill>
          <p:spPr>
            <a:xfrm>
              <a:off x="10903993" y="4871315"/>
              <a:ext cx="2331720" cy="2331720"/>
            </a:xfrm>
            <a:prstGeom prst="ellipse">
              <a:avLst/>
            </a:prstGeom>
            <a:solidFill>
              <a:schemeClr val="bg1"/>
            </a:solidFill>
            <a:ln w="63500">
              <a:noFill/>
            </a:ln>
          </p:spPr>
        </p:pic>
      </p:grpSp>
      <p:grpSp>
        <p:nvGrpSpPr>
          <p:cNvPr id="13" name="Group 12"/>
          <p:cNvGrpSpPr/>
          <p:nvPr userDrawn="1"/>
        </p:nvGrpSpPr>
        <p:grpSpPr>
          <a:xfrm>
            <a:off x="2781286" y="4891785"/>
            <a:ext cx="2227966" cy="2228725"/>
            <a:chOff x="5980243" y="4680199"/>
            <a:chExt cx="2527422" cy="2525372"/>
          </a:xfrm>
        </p:grpSpPr>
        <p:sp>
          <p:nvSpPr>
            <p:cNvPr id="20" name="Oval 9"/>
            <p:cNvSpPr>
              <a:spLocks/>
            </p:cNvSpPr>
            <p:nvPr userDrawn="1"/>
          </p:nvSpPr>
          <p:spPr bwMode="auto">
            <a:xfrm>
              <a:off x="5980243" y="4680199"/>
              <a:ext cx="2527422" cy="2525372"/>
            </a:xfrm>
            <a:prstGeom prst="ellipse">
              <a:avLst/>
            </a:prstGeom>
            <a:solidFill>
              <a:schemeClr val="accent2"/>
            </a:solidFill>
            <a:ln w="25400" cap="flat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" dist="114299" dir="5400000" algn="ctr" rotWithShape="0">
                <a:schemeClr val="bg2">
                  <a:alpha val="9000"/>
                </a:schemeClr>
              </a:outerShdw>
            </a:effectLst>
          </p:spPr>
          <p:txBody>
            <a:bodyPr lIns="0" tIns="0" rIns="0" bIns="0" anchor="ctr"/>
            <a:lstStyle/>
            <a:p>
              <a:pPr lvl="0"/>
              <a:endParaRPr lang="en-US" sz="2400" dirty="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Source Sans Pro Semibold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 userDrawn="1"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18" r="24077"/>
            <a:stretch/>
          </p:blipFill>
          <p:spPr>
            <a:xfrm>
              <a:off x="6080497" y="4777025"/>
              <a:ext cx="2326915" cy="2331720"/>
            </a:xfrm>
            <a:prstGeom prst="ellipse">
              <a:avLst/>
            </a:prstGeom>
            <a:solidFill>
              <a:schemeClr val="bg1"/>
            </a:solidFill>
            <a:ln w="63500">
              <a:noFill/>
            </a:ln>
          </p:spPr>
        </p:pic>
      </p:grpSp>
      <p:sp>
        <p:nvSpPr>
          <p:cNvPr id="22" name="TextBox 21"/>
          <p:cNvSpPr txBox="1"/>
          <p:nvPr userDrawn="1"/>
        </p:nvSpPr>
        <p:spPr>
          <a:xfrm>
            <a:off x="-423805" y="3354430"/>
            <a:ext cx="3361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j-lt"/>
              </a:rPr>
              <a:t>APM FPT</a:t>
            </a:r>
          </a:p>
          <a:p>
            <a:pPr algn="ctr"/>
            <a:r>
              <a:rPr lang="en-US" sz="2000" b="1" dirty="0">
                <a:latin typeface="+mj-lt"/>
              </a:rPr>
              <a:t>APM Framework &amp; </a:t>
            </a:r>
            <a:br>
              <a:rPr lang="en-US" sz="2000" b="1" dirty="0">
                <a:latin typeface="+mj-lt"/>
              </a:rPr>
            </a:br>
            <a:r>
              <a:rPr lang="en-US" sz="2000" b="1" dirty="0">
                <a:latin typeface="+mj-lt"/>
              </a:rPr>
              <a:t>Progress Tracking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5050490" y="3386996"/>
            <a:ext cx="3311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j-lt"/>
              </a:rPr>
              <a:t>CEP</a:t>
            </a:r>
          </a:p>
          <a:p>
            <a:pPr algn="ctr"/>
            <a:r>
              <a:rPr lang="en-US" sz="2000" b="1" dirty="0">
                <a:latin typeface="+mj-lt"/>
              </a:rPr>
              <a:t>Clinical Episode</a:t>
            </a:r>
            <a:br>
              <a:rPr lang="en-US" sz="2000" b="1" dirty="0">
                <a:latin typeface="+mj-lt"/>
              </a:rPr>
            </a:br>
            <a:r>
              <a:rPr lang="en-US" sz="2000" b="1" dirty="0">
                <a:latin typeface="+mj-lt"/>
              </a:rPr>
              <a:t>Payment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7919459" y="3359654"/>
            <a:ext cx="3198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j-lt"/>
              </a:rPr>
              <a:t>PBP</a:t>
            </a:r>
          </a:p>
          <a:p>
            <a:pPr algn="ctr"/>
            <a:r>
              <a:rPr lang="en-US" sz="2000" b="1" dirty="0">
                <a:latin typeface="+mj-lt"/>
              </a:rPr>
              <a:t>Population Based Payment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2362507" y="3350063"/>
            <a:ext cx="331123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PC</a:t>
            </a:r>
          </a:p>
          <a:p>
            <a:pPr algn="ctr"/>
            <a:r>
              <a:rPr lang="en-US" sz="2000" b="1" dirty="0">
                <a:latin typeface="+mj-lt"/>
              </a:rPr>
              <a:t>Payer </a:t>
            </a:r>
            <a:br>
              <a:rPr lang="en-US" sz="2000" b="1" dirty="0">
                <a:latin typeface="+mj-lt"/>
              </a:rPr>
            </a:br>
            <a:r>
              <a:rPr lang="en-US" sz="2000" b="1" dirty="0">
                <a:latin typeface="+mj-lt"/>
              </a:rPr>
              <a:t>Collaborative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10665694" y="3329784"/>
            <a:ext cx="3320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j-lt"/>
              </a:rPr>
              <a:t>PCPM</a:t>
            </a:r>
          </a:p>
          <a:p>
            <a:pPr algn="ctr"/>
            <a:r>
              <a:rPr lang="en-US" sz="2000" b="1" dirty="0">
                <a:latin typeface="+mj-lt"/>
              </a:rPr>
              <a:t>Primary</a:t>
            </a:r>
            <a:r>
              <a:rPr lang="en-US" sz="2000" b="1" baseline="0" dirty="0">
                <a:latin typeface="+mj-lt"/>
              </a:rPr>
              <a:t> Care </a:t>
            </a:r>
            <a:br>
              <a:rPr lang="en-US" sz="2000" b="1" baseline="0" dirty="0">
                <a:latin typeface="+mj-lt"/>
              </a:rPr>
            </a:br>
            <a:r>
              <a:rPr lang="en-US" sz="2000" b="1" baseline="0" dirty="0">
                <a:latin typeface="+mj-lt"/>
              </a:rPr>
              <a:t>Payment Model</a:t>
            </a:r>
            <a:endParaRPr lang="en-US" sz="2000" b="1" dirty="0">
              <a:latin typeface="+mj-lt"/>
            </a:endParaRPr>
          </a:p>
        </p:txBody>
      </p:sp>
      <p:sp>
        <p:nvSpPr>
          <p:cNvPr id="32" name="TextBox 31"/>
          <p:cNvSpPr txBox="1"/>
          <p:nvPr userDrawn="1"/>
        </p:nvSpPr>
        <p:spPr>
          <a:xfrm>
            <a:off x="19434439" y="2431169"/>
            <a:ext cx="48434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j-lt"/>
              </a:rPr>
              <a:t>AC</a:t>
            </a:r>
          </a:p>
          <a:p>
            <a:pPr algn="ctr"/>
            <a:r>
              <a:rPr lang="en-US" sz="2000" b="1" dirty="0">
                <a:latin typeface="+mj-lt"/>
              </a:rPr>
              <a:t>Action Collaboratives</a:t>
            </a:r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11037025" y="4947995"/>
            <a:ext cx="2216663" cy="2219218"/>
            <a:chOff x="20738243" y="4754202"/>
            <a:chExt cx="2514600" cy="2514600"/>
          </a:xfrm>
        </p:grpSpPr>
        <p:sp>
          <p:nvSpPr>
            <p:cNvPr id="36" name="Oval 10"/>
            <p:cNvSpPr>
              <a:spLocks/>
            </p:cNvSpPr>
            <p:nvPr userDrawn="1"/>
          </p:nvSpPr>
          <p:spPr bwMode="auto">
            <a:xfrm>
              <a:off x="20738243" y="4754202"/>
              <a:ext cx="2514600" cy="2514600"/>
            </a:xfrm>
            <a:prstGeom prst="ellipse">
              <a:avLst/>
            </a:prstGeom>
            <a:solidFill>
              <a:schemeClr val="accent2"/>
            </a:solidFill>
            <a:ln w="25400" cap="flat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" dist="114299" dir="5400000" algn="ctr" rotWithShape="0">
                <a:schemeClr val="bg2">
                  <a:alpha val="9000"/>
                </a:schemeClr>
              </a:outerShdw>
            </a:effectLst>
          </p:spPr>
          <p:txBody>
            <a:bodyPr lIns="0" tIns="0" rIns="0" bIns="0" anchor="ctr"/>
            <a:lstStyle/>
            <a:p>
              <a:pPr lvl="0"/>
              <a:endParaRPr lang="en-US" sz="2400" dirty="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Source Sans Pro Semibold" charset="0"/>
              </a:endParaRPr>
            </a:p>
          </p:txBody>
        </p:sp>
        <p:pic>
          <p:nvPicPr>
            <p:cNvPr id="37" name="Picture 36"/>
            <p:cNvPicPr>
              <a:picLocks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9683" y="4845642"/>
              <a:ext cx="2331720" cy="2331720"/>
            </a:xfrm>
            <a:prstGeom prst="ellipse">
              <a:avLst/>
            </a:prstGeom>
            <a:solidFill>
              <a:schemeClr val="bg1"/>
            </a:solidFill>
            <a:ln w="63500">
              <a:noFill/>
            </a:ln>
          </p:spPr>
        </p:pic>
      </p:grpSp>
      <p:sp>
        <p:nvSpPr>
          <p:cNvPr id="39" name="TextBox 38"/>
          <p:cNvSpPr txBox="1"/>
          <p:nvPr userDrawn="1"/>
        </p:nvSpPr>
        <p:spPr>
          <a:xfrm>
            <a:off x="13276456" y="3351315"/>
            <a:ext cx="3320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j-lt"/>
              </a:rPr>
              <a:t>PRE Hub</a:t>
            </a:r>
          </a:p>
          <a:p>
            <a:pPr algn="ctr"/>
            <a:r>
              <a:rPr lang="en-US" sz="2000" b="1" dirty="0">
                <a:latin typeface="+mj-lt"/>
              </a:rPr>
              <a:t>Payment</a:t>
            </a:r>
            <a:r>
              <a:rPr lang="en-US" sz="2000" b="1" baseline="0" dirty="0">
                <a:latin typeface="+mj-lt"/>
              </a:rPr>
              <a:t> Reform Evidence Hub</a:t>
            </a:r>
            <a:endParaRPr lang="en-US" sz="2000" b="1" dirty="0">
              <a:latin typeface="+mj-lt"/>
            </a:endParaRPr>
          </a:p>
        </p:txBody>
      </p:sp>
      <p:sp>
        <p:nvSpPr>
          <p:cNvPr id="41" name="Oval 10"/>
          <p:cNvSpPr>
            <a:spLocks/>
          </p:cNvSpPr>
          <p:nvPr userDrawn="1"/>
        </p:nvSpPr>
        <p:spPr bwMode="auto">
          <a:xfrm>
            <a:off x="13785074" y="4937327"/>
            <a:ext cx="2216663" cy="2219218"/>
          </a:xfrm>
          <a:prstGeom prst="ellipse">
            <a:avLst/>
          </a:prstGeom>
          <a:noFill/>
          <a:ln w="25400" cap="flat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" dist="114299" dir="5400000" algn="ctr" rotWithShape="0">
              <a:schemeClr val="bg2">
                <a:alpha val="9000"/>
              </a:schemeClr>
            </a:outerShdw>
          </a:effectLst>
        </p:spPr>
        <p:txBody>
          <a:bodyPr lIns="0" tIns="0" rIns="0" bIns="0" anchor="ctr"/>
          <a:lstStyle/>
          <a:p>
            <a:pPr lvl="0"/>
            <a:endParaRPr lang="en-US" sz="2400" dirty="0">
              <a:solidFill>
                <a:srgbClr val="FFFFFF"/>
              </a:solidFill>
              <a:latin typeface="Lato Light"/>
              <a:ea typeface="Lato Light"/>
              <a:cs typeface="Lato Light"/>
              <a:sym typeface="Source Sans Pro Semibold" charset="0"/>
            </a:endParaRPr>
          </a:p>
        </p:txBody>
      </p:sp>
      <p:sp>
        <p:nvSpPr>
          <p:cNvPr id="40" name="Text Placeholder 9"/>
          <p:cNvSpPr>
            <a:spLocks noGrp="1"/>
          </p:cNvSpPr>
          <p:nvPr userDrawn="1">
            <p:ph type="body" sz="quarter" idx="18"/>
          </p:nvPr>
        </p:nvSpPr>
        <p:spPr>
          <a:xfrm>
            <a:off x="22122593" y="7442541"/>
            <a:ext cx="2001964" cy="4585405"/>
          </a:xfrm>
        </p:spPr>
        <p:txBody>
          <a:bodyPr anchor="t">
            <a:normAutofit/>
          </a:bodyPr>
          <a:lstStyle>
            <a:lvl1pPr marL="627074" indent="-627074">
              <a:defRPr sz="3600"/>
            </a:lvl1pPr>
            <a:lvl2pPr marL="627074" indent="-627074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Lato Light"/>
              </a:defRPr>
            </a:lvl2pPr>
            <a:lvl3pPr marL="976329" indent="-349255">
              <a:buFont typeface="Arial" panose="020B0604020202020204" pitchFamily="34" charset="0"/>
              <a:buChar char="•"/>
              <a:defRPr sz="2000">
                <a:latin typeface="+mj-lt"/>
              </a:defRPr>
            </a:lvl3pPr>
            <a:lvl4pPr marL="1603402" indent="-401645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4pPr>
            <a:lvl5pPr marL="2403515" indent="-400057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5pPr>
          </a:lstStyle>
          <a:p>
            <a:pPr marL="627074" lvl="1" indent="-627074" algn="l" defTabSz="1828495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Tx/>
              <a:buBlip>
                <a:blip r:embed="rId10"/>
              </a:buBlip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2" name="TextBox 51"/>
          <p:cNvSpPr txBox="1"/>
          <p:nvPr userDrawn="1"/>
        </p:nvSpPr>
        <p:spPr>
          <a:xfrm>
            <a:off x="18801687" y="3362131"/>
            <a:ext cx="3320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j-lt"/>
              </a:rPr>
              <a:t>MAC</a:t>
            </a:r>
          </a:p>
          <a:p>
            <a:pPr algn="ctr"/>
            <a:r>
              <a:rPr lang="en-US" sz="2000" b="1" dirty="0">
                <a:latin typeface="+mj-lt"/>
              </a:rPr>
              <a:t>Maternity Multi-Stakeholder</a:t>
            </a:r>
            <a:r>
              <a:rPr lang="en-US" sz="2000" b="1" baseline="0" dirty="0">
                <a:latin typeface="+mj-lt"/>
              </a:rPr>
              <a:t> AC</a:t>
            </a:r>
            <a:endParaRPr lang="en-US" sz="2000" b="1" dirty="0">
              <a:latin typeface="+mj-lt"/>
            </a:endParaRPr>
          </a:p>
        </p:txBody>
      </p:sp>
      <p:sp>
        <p:nvSpPr>
          <p:cNvPr id="53" name="TextBox 52"/>
          <p:cNvSpPr txBox="1"/>
          <p:nvPr userDrawn="1"/>
        </p:nvSpPr>
        <p:spPr>
          <a:xfrm>
            <a:off x="21558696" y="3340685"/>
            <a:ext cx="3320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j-lt"/>
              </a:rPr>
              <a:t>PAC</a:t>
            </a:r>
          </a:p>
          <a:p>
            <a:pPr algn="ctr"/>
            <a:r>
              <a:rPr lang="en-US" sz="2000" b="1" dirty="0">
                <a:latin typeface="+mj-lt"/>
              </a:rPr>
              <a:t>Primary Care </a:t>
            </a:r>
            <a:br>
              <a:rPr lang="en-US" sz="2000" b="1" dirty="0">
                <a:latin typeface="+mj-lt"/>
              </a:rPr>
            </a:br>
            <a:r>
              <a:rPr lang="en-US" sz="2000" b="1" dirty="0">
                <a:latin typeface="+mj-lt"/>
              </a:rPr>
              <a:t>Payer </a:t>
            </a:r>
            <a:r>
              <a:rPr lang="en-US" sz="2000" b="1" baseline="0" dirty="0">
                <a:latin typeface="+mj-lt"/>
              </a:rPr>
              <a:t>AC</a:t>
            </a:r>
            <a:endParaRPr lang="en-US" sz="2000" b="1" dirty="0">
              <a:latin typeface="+mj-lt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19281172" y="4901292"/>
            <a:ext cx="2216663" cy="2219218"/>
            <a:chOff x="18499602" y="4901292"/>
            <a:chExt cx="2216663" cy="2219218"/>
          </a:xfrm>
        </p:grpSpPr>
        <p:sp>
          <p:nvSpPr>
            <p:cNvPr id="50" name="Oval 10"/>
            <p:cNvSpPr>
              <a:spLocks/>
            </p:cNvSpPr>
            <p:nvPr userDrawn="1"/>
          </p:nvSpPr>
          <p:spPr bwMode="auto">
            <a:xfrm>
              <a:off x="18499602" y="4901292"/>
              <a:ext cx="2216663" cy="2219218"/>
            </a:xfrm>
            <a:prstGeom prst="ellipse">
              <a:avLst/>
            </a:prstGeom>
            <a:noFill/>
            <a:ln w="25400" cap="flat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" dist="114299" dir="5400000" algn="ctr" rotWithShape="0">
                <a:schemeClr val="bg2">
                  <a:alpha val="9000"/>
                </a:schemeClr>
              </a:outerShdw>
            </a:effectLst>
          </p:spPr>
          <p:txBody>
            <a:bodyPr lIns="0" tIns="0" rIns="0" bIns="0" anchor="ctr"/>
            <a:lstStyle/>
            <a:p>
              <a:pPr lvl="0"/>
              <a:endParaRPr lang="en-US" sz="2400" dirty="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Source Sans Pro Semibold" charset="0"/>
              </a:endParaRPr>
            </a:p>
          </p:txBody>
        </p:sp>
        <p:pic>
          <p:nvPicPr>
            <p:cNvPr id="54" name="Picture Placeholder 2"/>
            <p:cNvPicPr>
              <a:picLocks noChangeAspect="1"/>
            </p:cNvPicPr>
            <p:nvPr userDrawn="1"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80" r="17473"/>
            <a:stretch/>
          </p:blipFill>
          <p:spPr>
            <a:xfrm>
              <a:off x="18599047" y="4998971"/>
              <a:ext cx="2023212" cy="2013411"/>
            </a:xfrm>
            <a:prstGeom prst="ellipse">
              <a:avLst/>
            </a:prstGeom>
            <a:ln>
              <a:noFill/>
            </a:ln>
            <a:effectLst/>
          </p:spPr>
        </p:pic>
      </p:grpSp>
      <p:grpSp>
        <p:nvGrpSpPr>
          <p:cNvPr id="2" name="Group 1"/>
          <p:cNvGrpSpPr/>
          <p:nvPr userDrawn="1"/>
        </p:nvGrpSpPr>
        <p:grpSpPr>
          <a:xfrm>
            <a:off x="22029223" y="4954469"/>
            <a:ext cx="2216663" cy="2219218"/>
            <a:chOff x="21572023" y="4954469"/>
            <a:chExt cx="2216663" cy="2219218"/>
          </a:xfrm>
        </p:grpSpPr>
        <p:sp>
          <p:nvSpPr>
            <p:cNvPr id="31" name="Oval 10"/>
            <p:cNvSpPr>
              <a:spLocks/>
            </p:cNvSpPr>
            <p:nvPr userDrawn="1"/>
          </p:nvSpPr>
          <p:spPr bwMode="auto">
            <a:xfrm>
              <a:off x="21572023" y="4954469"/>
              <a:ext cx="2216663" cy="2219218"/>
            </a:xfrm>
            <a:prstGeom prst="ellipse">
              <a:avLst/>
            </a:prstGeom>
            <a:noFill/>
            <a:ln w="25400" cap="flat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" dist="114299" dir="5400000" algn="ctr" rotWithShape="0">
                <a:schemeClr val="bg2">
                  <a:alpha val="9000"/>
                </a:schemeClr>
              </a:outerShdw>
            </a:effectLst>
          </p:spPr>
          <p:txBody>
            <a:bodyPr lIns="0" tIns="0" rIns="0" bIns="0" anchor="ctr"/>
            <a:lstStyle/>
            <a:p>
              <a:pPr lvl="0"/>
              <a:endParaRPr lang="en-US" sz="2400" dirty="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Source Sans Pro Semibold" charset="0"/>
              </a:endParaRPr>
            </a:p>
          </p:txBody>
        </p:sp>
        <p:pic>
          <p:nvPicPr>
            <p:cNvPr id="51" name="Picture 50"/>
            <p:cNvPicPr>
              <a:picLocks noChangeAspect="1"/>
            </p:cNvPicPr>
            <p:nvPr userDrawn="1"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30" r="34089"/>
            <a:stretch/>
          </p:blipFill>
          <p:spPr>
            <a:xfrm>
              <a:off x="21665393" y="5031411"/>
              <a:ext cx="2046838" cy="2075876"/>
            </a:xfrm>
            <a:prstGeom prst="ellipse">
              <a:avLst/>
            </a:prstGeom>
            <a:ln>
              <a:noFill/>
            </a:ln>
            <a:effectLst/>
          </p:spPr>
        </p:pic>
      </p:grpSp>
      <p:sp>
        <p:nvSpPr>
          <p:cNvPr id="57" name="Oval 10"/>
          <p:cNvSpPr>
            <a:spLocks/>
          </p:cNvSpPr>
          <p:nvPr userDrawn="1"/>
        </p:nvSpPr>
        <p:spPr bwMode="auto">
          <a:xfrm>
            <a:off x="16533123" y="4925329"/>
            <a:ext cx="2216663" cy="2219218"/>
          </a:xfrm>
          <a:prstGeom prst="ellipse">
            <a:avLst/>
          </a:prstGeom>
          <a:noFill/>
          <a:ln w="25400" cap="flat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" dist="114299" dir="5400000" algn="ctr" rotWithShape="0">
              <a:schemeClr val="bg2">
                <a:alpha val="9000"/>
              </a:schemeClr>
            </a:outerShdw>
          </a:effectLst>
        </p:spPr>
        <p:txBody>
          <a:bodyPr lIns="0" tIns="0" rIns="0" bIns="0" anchor="ctr"/>
          <a:lstStyle/>
          <a:p>
            <a:pPr lvl="0"/>
            <a:endParaRPr lang="en-US" sz="2400" dirty="0">
              <a:solidFill>
                <a:srgbClr val="FFFFFF"/>
              </a:solidFill>
              <a:latin typeface="Lato Light"/>
              <a:ea typeface="Lato Light"/>
              <a:cs typeface="Lato Light"/>
              <a:sym typeface="Source Sans Pro Semibold" charset="0"/>
            </a:endParaRPr>
          </a:p>
        </p:txBody>
      </p:sp>
      <p:sp>
        <p:nvSpPr>
          <p:cNvPr id="59" name="TextBox 58"/>
          <p:cNvSpPr txBox="1"/>
          <p:nvPr userDrawn="1"/>
        </p:nvSpPr>
        <p:spPr>
          <a:xfrm>
            <a:off x="15933823" y="3366530"/>
            <a:ext cx="3320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j-lt"/>
              </a:rPr>
              <a:t>DI</a:t>
            </a:r>
          </a:p>
          <a:p>
            <a:pPr algn="ctr"/>
            <a:r>
              <a:rPr lang="en-US" sz="2000" b="1" dirty="0">
                <a:latin typeface="+mj-lt"/>
              </a:rPr>
              <a:t>Data </a:t>
            </a:r>
            <a:br>
              <a:rPr lang="en-US" sz="2000" b="1" dirty="0">
                <a:latin typeface="+mj-lt"/>
              </a:rPr>
            </a:br>
            <a:r>
              <a:rPr lang="en-US" sz="2000" b="1" dirty="0">
                <a:latin typeface="+mj-lt"/>
              </a:rPr>
              <a:t>Infrastructure</a:t>
            </a:r>
          </a:p>
        </p:txBody>
      </p:sp>
      <p:sp>
        <p:nvSpPr>
          <p:cNvPr id="60" name="Text Placeholder 9"/>
          <p:cNvSpPr>
            <a:spLocks noGrp="1"/>
          </p:cNvSpPr>
          <p:nvPr userDrawn="1">
            <p:ph type="body" sz="quarter" idx="19"/>
          </p:nvPr>
        </p:nvSpPr>
        <p:spPr>
          <a:xfrm>
            <a:off x="19556732" y="7436482"/>
            <a:ext cx="2001964" cy="4585405"/>
          </a:xfrm>
        </p:spPr>
        <p:txBody>
          <a:bodyPr anchor="t">
            <a:normAutofit/>
          </a:bodyPr>
          <a:lstStyle>
            <a:lvl1pPr marL="627074" indent="-627074">
              <a:defRPr sz="3600"/>
            </a:lvl1pPr>
            <a:lvl2pPr marL="627074" indent="-627074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Lato Light"/>
              </a:defRPr>
            </a:lvl2pPr>
            <a:lvl3pPr marL="976329" indent="-349255">
              <a:buFont typeface="Arial" panose="020B0604020202020204" pitchFamily="34" charset="0"/>
              <a:buChar char="•"/>
              <a:defRPr sz="2000">
                <a:latin typeface="+mj-lt"/>
              </a:defRPr>
            </a:lvl3pPr>
            <a:lvl4pPr marL="1603402" indent="-401645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4pPr>
            <a:lvl5pPr marL="2403515" indent="-400057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5pPr>
          </a:lstStyle>
          <a:p>
            <a:pPr marL="627074" lvl="1" indent="-627074" algn="l" defTabSz="1828495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Tx/>
              <a:buBlip>
                <a:blip r:embed="rId10"/>
              </a:buBlip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1" name="Text Placeholder 9"/>
          <p:cNvSpPr>
            <a:spLocks noGrp="1"/>
          </p:cNvSpPr>
          <p:nvPr userDrawn="1">
            <p:ph type="body" sz="quarter" idx="20"/>
          </p:nvPr>
        </p:nvSpPr>
        <p:spPr>
          <a:xfrm>
            <a:off x="16695671" y="7436481"/>
            <a:ext cx="2001964" cy="4585405"/>
          </a:xfrm>
        </p:spPr>
        <p:txBody>
          <a:bodyPr anchor="t">
            <a:normAutofit/>
          </a:bodyPr>
          <a:lstStyle>
            <a:lvl1pPr marL="627074" indent="-627074">
              <a:defRPr sz="3600"/>
            </a:lvl1pPr>
            <a:lvl2pPr marL="627074" indent="-627074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Lato Light"/>
              </a:defRPr>
            </a:lvl2pPr>
            <a:lvl3pPr marL="976329" indent="-349255">
              <a:buFont typeface="Arial" panose="020B0604020202020204" pitchFamily="34" charset="0"/>
              <a:buChar char="•"/>
              <a:defRPr sz="2000">
                <a:latin typeface="+mj-lt"/>
              </a:defRPr>
            </a:lvl3pPr>
            <a:lvl4pPr marL="1603402" indent="-401645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4pPr>
            <a:lvl5pPr marL="2403515" indent="-400057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5pPr>
          </a:lstStyle>
          <a:p>
            <a:pPr marL="627074" lvl="1" indent="-627074" algn="l" defTabSz="1828495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Tx/>
              <a:buBlip>
                <a:blip r:embed="rId10"/>
              </a:buBlip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2" name="Text Placeholder 9"/>
          <p:cNvSpPr>
            <a:spLocks noGrp="1"/>
          </p:cNvSpPr>
          <p:nvPr userDrawn="1">
            <p:ph type="body" sz="quarter" idx="21"/>
          </p:nvPr>
        </p:nvSpPr>
        <p:spPr>
          <a:xfrm>
            <a:off x="14021682" y="7435843"/>
            <a:ext cx="2001964" cy="4585405"/>
          </a:xfrm>
        </p:spPr>
        <p:txBody>
          <a:bodyPr anchor="t">
            <a:normAutofit/>
          </a:bodyPr>
          <a:lstStyle>
            <a:lvl1pPr marL="627074" indent="-627074">
              <a:defRPr sz="3600"/>
            </a:lvl1pPr>
            <a:lvl2pPr marL="627074" indent="-627074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Lato Light"/>
              </a:defRPr>
            </a:lvl2pPr>
            <a:lvl3pPr marL="976329" indent="-349255">
              <a:buFont typeface="Arial" panose="020B0604020202020204" pitchFamily="34" charset="0"/>
              <a:buChar char="•"/>
              <a:defRPr sz="2000">
                <a:latin typeface="+mj-lt"/>
              </a:defRPr>
            </a:lvl3pPr>
            <a:lvl4pPr marL="1603402" indent="-401645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4pPr>
            <a:lvl5pPr marL="2403515" indent="-400057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5pPr>
          </a:lstStyle>
          <a:p>
            <a:pPr marL="627074" lvl="1" indent="-627074" algn="l" defTabSz="1828495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Tx/>
              <a:buBlip>
                <a:blip r:embed="rId10"/>
              </a:buBlip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" name="Text Placeholder 9"/>
          <p:cNvSpPr>
            <a:spLocks noGrp="1"/>
          </p:cNvSpPr>
          <p:nvPr userDrawn="1">
            <p:ph type="body" sz="quarter" idx="22"/>
          </p:nvPr>
        </p:nvSpPr>
        <p:spPr>
          <a:xfrm>
            <a:off x="11251724" y="7442541"/>
            <a:ext cx="2001964" cy="4585405"/>
          </a:xfrm>
        </p:spPr>
        <p:txBody>
          <a:bodyPr anchor="t">
            <a:normAutofit/>
          </a:bodyPr>
          <a:lstStyle>
            <a:lvl1pPr marL="627074" indent="-627074">
              <a:defRPr sz="3600"/>
            </a:lvl1pPr>
            <a:lvl2pPr marL="627074" indent="-627074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Lato Light"/>
              </a:defRPr>
            </a:lvl2pPr>
            <a:lvl3pPr marL="976329" indent="-349255">
              <a:buFont typeface="Arial" panose="020B0604020202020204" pitchFamily="34" charset="0"/>
              <a:buChar char="•"/>
              <a:defRPr sz="2000">
                <a:latin typeface="+mj-lt"/>
              </a:defRPr>
            </a:lvl3pPr>
            <a:lvl4pPr marL="1603402" indent="-401645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4pPr>
            <a:lvl5pPr marL="2403515" indent="-400057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5pPr>
          </a:lstStyle>
          <a:p>
            <a:pPr marL="627074" lvl="1" indent="-627074" algn="l" defTabSz="1828495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Tx/>
              <a:buBlip>
                <a:blip r:embed="rId10"/>
              </a:buBlip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4" name="Text Placeholder 9"/>
          <p:cNvSpPr>
            <a:spLocks noGrp="1"/>
          </p:cNvSpPr>
          <p:nvPr userDrawn="1">
            <p:ph type="body" sz="quarter" idx="23"/>
          </p:nvPr>
        </p:nvSpPr>
        <p:spPr>
          <a:xfrm>
            <a:off x="8288976" y="7435842"/>
            <a:ext cx="2001964" cy="4585405"/>
          </a:xfrm>
        </p:spPr>
        <p:txBody>
          <a:bodyPr anchor="t">
            <a:normAutofit/>
          </a:bodyPr>
          <a:lstStyle>
            <a:lvl1pPr marL="627074" indent="-627074">
              <a:defRPr sz="3600"/>
            </a:lvl1pPr>
            <a:lvl2pPr marL="627074" indent="-627074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Lato Light"/>
              </a:defRPr>
            </a:lvl2pPr>
            <a:lvl3pPr marL="976329" indent="-349255">
              <a:buFont typeface="Arial" panose="020B0604020202020204" pitchFamily="34" charset="0"/>
              <a:buChar char="•"/>
              <a:defRPr sz="2000">
                <a:latin typeface="+mj-lt"/>
              </a:defRPr>
            </a:lvl3pPr>
            <a:lvl4pPr marL="1603402" indent="-401645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4pPr>
            <a:lvl5pPr marL="2403515" indent="-400057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5pPr>
          </a:lstStyle>
          <a:p>
            <a:pPr marL="627074" lvl="1" indent="-627074" algn="l" defTabSz="1828495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Tx/>
              <a:buBlip>
                <a:blip r:embed="rId10"/>
              </a:buBlip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5" name="Text Placeholder 9"/>
          <p:cNvSpPr>
            <a:spLocks noGrp="1"/>
          </p:cNvSpPr>
          <p:nvPr userDrawn="1">
            <p:ph type="body" sz="quarter" idx="24"/>
          </p:nvPr>
        </p:nvSpPr>
        <p:spPr>
          <a:xfrm>
            <a:off x="5621388" y="7442541"/>
            <a:ext cx="2001964" cy="4585405"/>
          </a:xfrm>
        </p:spPr>
        <p:txBody>
          <a:bodyPr anchor="t">
            <a:normAutofit/>
          </a:bodyPr>
          <a:lstStyle>
            <a:lvl1pPr marL="627074" indent="-627074">
              <a:defRPr sz="3600"/>
            </a:lvl1pPr>
            <a:lvl2pPr marL="627074" indent="-627074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Lato Light"/>
              </a:defRPr>
            </a:lvl2pPr>
            <a:lvl3pPr marL="976329" indent="-349255">
              <a:buFont typeface="Arial" panose="020B0604020202020204" pitchFamily="34" charset="0"/>
              <a:buChar char="•"/>
              <a:defRPr sz="2000">
                <a:latin typeface="+mj-lt"/>
              </a:defRPr>
            </a:lvl3pPr>
            <a:lvl4pPr marL="1603402" indent="-401645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4pPr>
            <a:lvl5pPr marL="2403515" indent="-400057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5pPr>
          </a:lstStyle>
          <a:p>
            <a:pPr marL="627074" lvl="1" indent="-627074" algn="l" defTabSz="1828495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Tx/>
              <a:buBlip>
                <a:blip r:embed="rId10"/>
              </a:buBlip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6" name="Text Placeholder 9"/>
          <p:cNvSpPr>
            <a:spLocks noGrp="1"/>
          </p:cNvSpPr>
          <p:nvPr userDrawn="1">
            <p:ph type="body" sz="quarter" idx="25"/>
          </p:nvPr>
        </p:nvSpPr>
        <p:spPr>
          <a:xfrm>
            <a:off x="2894287" y="7435841"/>
            <a:ext cx="2001964" cy="4585405"/>
          </a:xfrm>
        </p:spPr>
        <p:txBody>
          <a:bodyPr anchor="t">
            <a:normAutofit/>
          </a:bodyPr>
          <a:lstStyle>
            <a:lvl1pPr marL="627074" indent="-627074">
              <a:defRPr sz="3600"/>
            </a:lvl1pPr>
            <a:lvl2pPr marL="627074" indent="-627074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Lato Light"/>
              </a:defRPr>
            </a:lvl2pPr>
            <a:lvl3pPr marL="976329" indent="-349255">
              <a:buFont typeface="Arial" panose="020B0604020202020204" pitchFamily="34" charset="0"/>
              <a:buChar char="•"/>
              <a:defRPr sz="2000">
                <a:latin typeface="+mj-lt"/>
              </a:defRPr>
            </a:lvl3pPr>
            <a:lvl4pPr marL="1603402" indent="-401645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4pPr>
            <a:lvl5pPr marL="2403515" indent="-400057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5pPr>
          </a:lstStyle>
          <a:p>
            <a:pPr marL="627074" lvl="1" indent="-627074" algn="l" defTabSz="1828495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Tx/>
              <a:buBlip>
                <a:blip r:embed="rId10"/>
              </a:buBlip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7" name="Text Placeholder 9"/>
          <p:cNvSpPr>
            <a:spLocks noGrp="1"/>
          </p:cNvSpPr>
          <p:nvPr userDrawn="1">
            <p:ph type="body" sz="quarter" idx="26"/>
          </p:nvPr>
        </p:nvSpPr>
        <p:spPr>
          <a:xfrm>
            <a:off x="140586" y="7435840"/>
            <a:ext cx="2001964" cy="4585405"/>
          </a:xfrm>
        </p:spPr>
        <p:txBody>
          <a:bodyPr anchor="t">
            <a:normAutofit/>
          </a:bodyPr>
          <a:lstStyle>
            <a:lvl1pPr marL="627074" indent="-627074">
              <a:defRPr sz="3600"/>
            </a:lvl1pPr>
            <a:lvl2pPr marL="627074" indent="-627074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Lato Light"/>
              </a:defRPr>
            </a:lvl2pPr>
            <a:lvl3pPr marL="976329" indent="-349255">
              <a:buFont typeface="Arial" panose="020B0604020202020204" pitchFamily="34" charset="0"/>
              <a:buChar char="•"/>
              <a:defRPr sz="2000">
                <a:latin typeface="+mj-lt"/>
              </a:defRPr>
            </a:lvl3pPr>
            <a:lvl4pPr marL="1603402" indent="-401645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4pPr>
            <a:lvl5pPr marL="2403515" indent="-400057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5pPr>
          </a:lstStyle>
          <a:p>
            <a:pPr marL="627074" lvl="1" indent="-627074" algn="l" defTabSz="1828495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Tx/>
              <a:buBlip>
                <a:blip r:embed="rId10"/>
              </a:buBlip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1" name="Oval 10"/>
          <p:cNvSpPr>
            <a:spLocks/>
          </p:cNvSpPr>
          <p:nvPr userDrawn="1"/>
        </p:nvSpPr>
        <p:spPr bwMode="auto">
          <a:xfrm>
            <a:off x="13784785" y="4948088"/>
            <a:ext cx="2216663" cy="2219218"/>
          </a:xfrm>
          <a:prstGeom prst="ellipse">
            <a:avLst/>
          </a:prstGeom>
          <a:solidFill>
            <a:schemeClr val="accent2"/>
          </a:solidFill>
          <a:ln w="25400" cap="flat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2700" dist="114299" dir="5400000" algn="ctr" rotWithShape="0">
              <a:schemeClr val="bg2">
                <a:alpha val="9000"/>
              </a:schemeClr>
            </a:outerShdw>
          </a:effectLst>
        </p:spPr>
        <p:txBody>
          <a:bodyPr lIns="0" tIns="0" rIns="0" bIns="0" anchor="ctr"/>
          <a:lstStyle/>
          <a:p>
            <a:pPr lvl="0"/>
            <a:endParaRPr lang="en-US" sz="2400" dirty="0">
              <a:solidFill>
                <a:srgbClr val="FFFFFF"/>
              </a:solidFill>
              <a:latin typeface="Lato Light"/>
              <a:ea typeface="Lato Light"/>
              <a:cs typeface="Lato Light"/>
              <a:sym typeface="Source Sans Pro Semibold" charset="0"/>
            </a:endParaRPr>
          </a:p>
        </p:txBody>
      </p:sp>
      <p:pic>
        <p:nvPicPr>
          <p:cNvPr id="72" name="Picture 71"/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4"/>
          <a:stretch/>
        </p:blipFill>
        <p:spPr>
          <a:xfrm>
            <a:off x="13869060" y="5016271"/>
            <a:ext cx="2048111" cy="2082852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73" name="Oval 10"/>
          <p:cNvSpPr>
            <a:spLocks/>
          </p:cNvSpPr>
          <p:nvPr userDrawn="1"/>
        </p:nvSpPr>
        <p:spPr bwMode="auto">
          <a:xfrm>
            <a:off x="16543848" y="4943623"/>
            <a:ext cx="2216663" cy="2219218"/>
          </a:xfrm>
          <a:prstGeom prst="ellipse">
            <a:avLst/>
          </a:prstGeom>
          <a:solidFill>
            <a:schemeClr val="accent2"/>
          </a:solidFill>
          <a:ln w="25400" cap="flat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2700" dist="114299" dir="5400000" algn="ctr" rotWithShape="0">
              <a:schemeClr val="bg2">
                <a:alpha val="9000"/>
              </a:schemeClr>
            </a:outerShdw>
          </a:effectLst>
        </p:spPr>
        <p:txBody>
          <a:bodyPr lIns="0" tIns="0" rIns="0" bIns="0" anchor="ctr"/>
          <a:lstStyle/>
          <a:p>
            <a:pPr lvl="0"/>
            <a:endParaRPr lang="en-US" sz="2400" dirty="0">
              <a:solidFill>
                <a:srgbClr val="FFFFFF"/>
              </a:solidFill>
              <a:latin typeface="Lato Light"/>
              <a:ea typeface="Lato Light"/>
              <a:cs typeface="Lato Light"/>
              <a:sym typeface="Source Sans Pro Semibold" charset="0"/>
            </a:endParaRPr>
          </a:p>
        </p:txBody>
      </p:sp>
      <p:pic>
        <p:nvPicPr>
          <p:cNvPr id="74" name="Picture Placeholder 2"/>
          <p:cNvPicPr>
            <a:picLocks noChangeAspect="1"/>
          </p:cNvPicPr>
          <p:nvPr userDrawn="1"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5" r="32188"/>
          <a:stretch/>
        </p:blipFill>
        <p:spPr>
          <a:xfrm>
            <a:off x="16609534" y="5022695"/>
            <a:ext cx="2089946" cy="2084592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727394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678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2190415" y="0"/>
            <a:ext cx="12187237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609600" y="-242663"/>
            <a:ext cx="1891865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9612087" y="10287000"/>
            <a:ext cx="1891865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7" name="Content Placeholder 8"/>
          <p:cNvSpPr>
            <a:spLocks noGrp="1"/>
          </p:cNvSpPr>
          <p:nvPr>
            <p:ph sz="quarter" idx="16"/>
          </p:nvPr>
        </p:nvSpPr>
        <p:spPr>
          <a:xfrm>
            <a:off x="1295402" y="2100943"/>
            <a:ext cx="9427028" cy="8969828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1200"/>
              </a:spcBef>
              <a:defRPr sz="3600"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1200"/>
              </a:spcBef>
              <a:defRPr sz="2801" b="1"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1200"/>
              </a:spcBef>
              <a:defRPr sz="2801" i="1"/>
            </a:lvl3pPr>
            <a:lvl4pPr algn="l">
              <a:lnSpc>
                <a:spcPct val="100000"/>
              </a:lnSpc>
              <a:spcBef>
                <a:spcPts val="1800"/>
              </a:spcBef>
              <a:defRPr sz="4000"/>
            </a:lvl4pPr>
            <a:lvl5pPr algn="l">
              <a:lnSpc>
                <a:spcPct val="100000"/>
              </a:lnSpc>
              <a:spcBef>
                <a:spcPts val="1800"/>
              </a:spcBef>
              <a:defRPr sz="4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9600" b="1" kern="1200" cap="none" baseline="0">
                <a:solidFill>
                  <a:schemeClr val="tx1"/>
                </a:solidFill>
                <a:latin typeface="Bebas Neue Bold"/>
                <a:ea typeface="+mj-ea"/>
                <a:cs typeface="Lato Ligh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9435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-3177" y="0"/>
            <a:ext cx="24426547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7868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24377650" cy="13716000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2" y="3715524"/>
            <a:ext cx="12539192" cy="6173017"/>
            <a:chOff x="0" y="3715521"/>
            <a:chExt cx="12539193" cy="6173017"/>
          </a:xfrm>
        </p:grpSpPr>
        <p:sp>
          <p:nvSpPr>
            <p:cNvPr id="4" name="Rectangle 3"/>
            <p:cNvSpPr/>
            <p:nvPr/>
          </p:nvSpPr>
          <p:spPr>
            <a:xfrm>
              <a:off x="12144843" y="3715521"/>
              <a:ext cx="394350" cy="6173017"/>
            </a:xfrm>
            <a:prstGeom prst="rect">
              <a:avLst/>
            </a:prstGeom>
            <a:solidFill>
              <a:srgbClr val="7EBC4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0" y="3715521"/>
              <a:ext cx="12190413" cy="6173017"/>
            </a:xfrm>
            <a:prstGeom prst="rect">
              <a:avLst/>
            </a:prstGeom>
            <a:solidFill>
              <a:srgbClr val="354256">
                <a:alpha val="84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/>
            </a:p>
          </p:txBody>
        </p:sp>
      </p:grp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444625" y="5817997"/>
            <a:ext cx="10351440" cy="585215"/>
          </a:xfrm>
        </p:spPr>
        <p:txBody>
          <a:bodyPr/>
          <a:lstStyle>
            <a:lvl1pPr>
              <a:defRPr lang="en-US" sz="3600" kern="1200" dirty="0" smtClean="0">
                <a:solidFill>
                  <a:srgbClr val="FFFFFF"/>
                </a:solidFill>
                <a:latin typeface="Lato Light"/>
                <a:ea typeface="+mn-ea"/>
                <a:cs typeface="Lato Ligh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47800" y="4673373"/>
            <a:ext cx="10348264" cy="1144622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 marL="0" algn="l" defTabSz="1828464" rtl="0" eaLnBrk="1" latinLnBrk="0" hangingPunct="1">
              <a:lnSpc>
                <a:spcPct val="80000"/>
              </a:lnSpc>
              <a:defRPr lang="en-US" sz="9600" b="1" kern="1200" cap="none" baseline="0" dirty="0">
                <a:solidFill>
                  <a:srgbClr val="FFFFFF"/>
                </a:solidFill>
                <a:latin typeface="Bebas Neue Bold"/>
                <a:ea typeface="+mn-ea"/>
                <a:cs typeface="Bebas Neue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1447802" y="6985227"/>
            <a:ext cx="10348263" cy="1692275"/>
          </a:xfrm>
        </p:spPr>
        <p:txBody>
          <a:bodyPr/>
          <a:lstStyle>
            <a:lvl1pPr>
              <a:defRPr lang="en-US" sz="2701" kern="1200" dirty="0" smtClean="0">
                <a:solidFill>
                  <a:srgbClr val="FFFFFF"/>
                </a:solidFill>
                <a:latin typeface="+mn-lt"/>
                <a:ea typeface="+mn-ea"/>
                <a:cs typeface="Lato Ligh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447802" y="6654800"/>
            <a:ext cx="74676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45119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10306749" y="2982914"/>
            <a:ext cx="3767328" cy="3767328"/>
          </a:xfrm>
          <a:prstGeom prst="ellipse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472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PM FP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389280"/>
            <a:ext cx="9180307" cy="31031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16788122" y="8470427"/>
            <a:ext cx="0" cy="2814042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60209" y="2266658"/>
            <a:ext cx="21025723" cy="1144622"/>
          </a:xfrm>
          <a:prstGeom prst="rect">
            <a:avLst/>
          </a:prstGeom>
        </p:spPr>
        <p:txBody>
          <a:bodyPr vert="horz" lIns="182843" tIns="91422" rIns="182843" bIns="91422" rtlCol="0" anchor="b">
            <a:noAutofit/>
          </a:bodyPr>
          <a:lstStyle>
            <a:lvl1pPr>
              <a:defRPr sz="9600" b="1" cap="none" baseline="0">
                <a:solidFill>
                  <a:schemeClr val="tx1"/>
                </a:solidFill>
                <a:latin typeface="Bebas Neue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Text Placeholder 22"/>
          <p:cNvSpPr>
            <a:spLocks noGrp="1"/>
          </p:cNvSpPr>
          <p:nvPr>
            <p:ph type="body" sz="quarter" idx="11"/>
          </p:nvPr>
        </p:nvSpPr>
        <p:spPr>
          <a:xfrm>
            <a:off x="1460210" y="8470427"/>
            <a:ext cx="14739407" cy="4265830"/>
          </a:xfrm>
        </p:spPr>
        <p:txBody>
          <a:bodyPr/>
          <a:lstStyle>
            <a:lvl1pPr algn="l">
              <a:spcBef>
                <a:spcPts val="0"/>
              </a:spcBef>
              <a:spcAft>
                <a:spcPts val="2399"/>
              </a:spcAft>
              <a:defRPr lang="en-US" sz="5400" kern="1200" dirty="0" smtClean="0">
                <a:solidFill>
                  <a:schemeClr val="tx1"/>
                </a:solidFill>
                <a:latin typeface="Lato Light"/>
                <a:ea typeface="+mn-ea"/>
                <a:cs typeface="Lato Light"/>
              </a:defRPr>
            </a:lvl1pPr>
            <a:lvl2pPr marL="0" algn="l" defTabSz="1828464" rtl="0" eaLnBrk="1" latinLnBrk="0" hangingPunct="1">
              <a:lnSpc>
                <a:spcPct val="100000"/>
              </a:lnSpc>
              <a:spcBef>
                <a:spcPts val="0"/>
              </a:spcBef>
              <a:defRPr lang="en-US" sz="4000" kern="1200" dirty="0" smtClean="0">
                <a:solidFill>
                  <a:schemeClr val="tx1"/>
                </a:solidFill>
                <a:latin typeface="+mj-lt"/>
                <a:ea typeface="+mn-ea"/>
                <a:cs typeface="Lato Ligh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1"/>
            <a:r>
              <a:rPr lang="en-US" dirty="0"/>
              <a:t>Fifth level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1444627" y="-821"/>
            <a:ext cx="7767471" cy="150757"/>
          </a:xfrm>
          <a:prstGeom prst="rect">
            <a:avLst/>
          </a:prstGeom>
          <a:solidFill>
            <a:srgbClr val="7EBC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7614" y="9204393"/>
            <a:ext cx="5236497" cy="1346110"/>
          </a:xfrm>
          <a:prstGeom prst="rect">
            <a:avLst/>
          </a:prstGeom>
        </p:spPr>
      </p:pic>
      <p:pic>
        <p:nvPicPr>
          <p:cNvPr id="9" name="Picture Placeholder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48" b="25240"/>
          <a:stretch/>
        </p:blipFill>
        <p:spPr>
          <a:xfrm>
            <a:off x="9180308" y="4387067"/>
            <a:ext cx="15270496" cy="308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250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/>
          <p:cNvCxnSpPr/>
          <p:nvPr userDrawn="1"/>
        </p:nvCxnSpPr>
        <p:spPr>
          <a:xfrm>
            <a:off x="10191652" y="3658195"/>
            <a:ext cx="0" cy="10057807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5812047" y="3084516"/>
            <a:ext cx="7212013" cy="9368743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Oval 7"/>
          <p:cNvSpPr/>
          <p:nvPr userDrawn="1"/>
        </p:nvSpPr>
        <p:spPr>
          <a:xfrm>
            <a:off x="9935474" y="3145639"/>
            <a:ext cx="512355" cy="512554"/>
          </a:xfrm>
          <a:prstGeom prst="ellipse">
            <a:avLst/>
          </a:prstGeom>
          <a:solidFill>
            <a:schemeClr val="accent2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dirty="0">
              <a:latin typeface="Lato Light"/>
              <a:cs typeface="Lato Light"/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9935474" y="7153293"/>
            <a:ext cx="512355" cy="512554"/>
          </a:xfrm>
          <a:prstGeom prst="ellipse">
            <a:avLst/>
          </a:prstGeom>
          <a:solidFill>
            <a:schemeClr val="accent2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dirty="0">
              <a:latin typeface="Lato Light"/>
              <a:cs typeface="Lato Light"/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9935474" y="9215280"/>
            <a:ext cx="512355" cy="512554"/>
          </a:xfrm>
          <a:prstGeom prst="ellipse">
            <a:avLst/>
          </a:prstGeom>
          <a:solidFill>
            <a:schemeClr val="accent2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dirty="0">
              <a:latin typeface="Lato Light"/>
              <a:cs typeface="Lato Light"/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9935474" y="11258967"/>
            <a:ext cx="512355" cy="512554"/>
          </a:xfrm>
          <a:prstGeom prst="ellipse">
            <a:avLst/>
          </a:prstGeom>
          <a:solidFill>
            <a:schemeClr val="accent2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dirty="0">
              <a:latin typeface="Lato Light"/>
              <a:cs typeface="Lato Light"/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9897788" y="5207997"/>
            <a:ext cx="512355" cy="512554"/>
          </a:xfrm>
          <a:prstGeom prst="ellipse">
            <a:avLst/>
          </a:prstGeom>
          <a:solidFill>
            <a:schemeClr val="accent2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dirty="0">
              <a:latin typeface="Lato Light"/>
              <a:cs typeface="Lato Light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628606" y="5177112"/>
            <a:ext cx="4183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Lato Light"/>
                <a:cs typeface="Lato Light"/>
              </a:rPr>
              <a:t>Draft Release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628606" y="3014929"/>
            <a:ext cx="4183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Lato Light"/>
                <a:cs typeface="Lato Light"/>
              </a:rPr>
              <a:t>Development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628606" y="7031312"/>
            <a:ext cx="4183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Lato Light"/>
                <a:cs typeface="Lato Light"/>
              </a:rPr>
              <a:t>Public Comment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628606" y="9033893"/>
            <a:ext cx="4183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Lato Light"/>
                <a:cs typeface="Lato Light"/>
              </a:rPr>
              <a:t>Revise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628606" y="10989694"/>
            <a:ext cx="4183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Lato Light"/>
                <a:cs typeface="Lato Light"/>
              </a:rPr>
              <a:t>Final Release</a:t>
            </a:r>
          </a:p>
        </p:txBody>
      </p:sp>
      <p:sp>
        <p:nvSpPr>
          <p:cNvPr id="18" name="Freeform 29"/>
          <p:cNvSpPr>
            <a:spLocks/>
          </p:cNvSpPr>
          <p:nvPr userDrawn="1"/>
        </p:nvSpPr>
        <p:spPr bwMode="auto">
          <a:xfrm>
            <a:off x="10784204" y="7221109"/>
            <a:ext cx="528494" cy="407972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dirty="0">
              <a:latin typeface="Lato Light"/>
              <a:cs typeface="Lato Light"/>
            </a:endParaRPr>
          </a:p>
        </p:txBody>
      </p:sp>
      <p:sp>
        <p:nvSpPr>
          <p:cNvPr id="19" name="Freeform 29"/>
          <p:cNvSpPr>
            <a:spLocks/>
          </p:cNvSpPr>
          <p:nvPr userDrawn="1"/>
        </p:nvSpPr>
        <p:spPr bwMode="auto">
          <a:xfrm>
            <a:off x="10755488" y="9267572"/>
            <a:ext cx="528494" cy="407972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dirty="0">
              <a:latin typeface="Lato Light"/>
              <a:cs typeface="Lato Light"/>
            </a:endParaRPr>
          </a:p>
        </p:txBody>
      </p:sp>
      <p:sp>
        <p:nvSpPr>
          <p:cNvPr id="20" name="Freeform 29"/>
          <p:cNvSpPr>
            <a:spLocks/>
          </p:cNvSpPr>
          <p:nvPr userDrawn="1"/>
        </p:nvSpPr>
        <p:spPr bwMode="auto">
          <a:xfrm>
            <a:off x="10886919" y="11324316"/>
            <a:ext cx="528494" cy="407972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dirty="0">
              <a:latin typeface="Lato Light"/>
              <a:cs typeface="Lato Light"/>
            </a:endParaRPr>
          </a:p>
        </p:txBody>
      </p:sp>
      <p:sp>
        <p:nvSpPr>
          <p:cNvPr id="21" name="Freeform 29"/>
          <p:cNvSpPr>
            <a:spLocks/>
          </p:cNvSpPr>
          <p:nvPr userDrawn="1"/>
        </p:nvSpPr>
        <p:spPr bwMode="auto">
          <a:xfrm>
            <a:off x="10755127" y="5270830"/>
            <a:ext cx="528494" cy="407972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dirty="0">
              <a:latin typeface="Lato Light"/>
              <a:cs typeface="Lato Light"/>
            </a:endParaRPr>
          </a:p>
        </p:txBody>
      </p:sp>
      <p:sp>
        <p:nvSpPr>
          <p:cNvPr id="22" name="Freeform 29"/>
          <p:cNvSpPr>
            <a:spLocks/>
          </p:cNvSpPr>
          <p:nvPr userDrawn="1"/>
        </p:nvSpPr>
        <p:spPr bwMode="auto">
          <a:xfrm>
            <a:off x="10755127" y="3224367"/>
            <a:ext cx="528494" cy="407972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dirty="0">
              <a:latin typeface="Lato Light"/>
              <a:cs typeface="Lato Light"/>
            </a:endParaRP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460209" y="1989311"/>
            <a:ext cx="21025723" cy="815803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60209" y="858838"/>
            <a:ext cx="21025723" cy="1144622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>
              <a:defRPr sz="9600" b="1" cap="none" baseline="0">
                <a:solidFill>
                  <a:schemeClr val="tx1"/>
                </a:solidFill>
                <a:latin typeface="Bebas Neue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4"/>
          </p:nvPr>
        </p:nvSpPr>
        <p:spPr>
          <a:xfrm>
            <a:off x="11780838" y="3679077"/>
            <a:ext cx="3154362" cy="498475"/>
          </a:xfrm>
        </p:spPr>
        <p:txBody>
          <a:bodyPr lIns="0"/>
          <a:lstStyle>
            <a:lvl1pPr>
              <a:defRPr lang="en-US" sz="2399" kern="1200" dirty="0" smtClean="0">
                <a:solidFill>
                  <a:schemeClr val="tx1"/>
                </a:solidFill>
                <a:latin typeface="Lato Light"/>
                <a:ea typeface="+mn-ea"/>
                <a:cs typeface="Lato Ligh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5"/>
          </p:nvPr>
        </p:nvSpPr>
        <p:spPr>
          <a:xfrm>
            <a:off x="11780838" y="5846515"/>
            <a:ext cx="3154362" cy="498475"/>
          </a:xfrm>
        </p:spPr>
        <p:txBody>
          <a:bodyPr lIns="0"/>
          <a:lstStyle>
            <a:lvl1pPr>
              <a:defRPr lang="en-US" sz="2399" kern="1200" dirty="0" smtClean="0">
                <a:solidFill>
                  <a:schemeClr val="tx1"/>
                </a:solidFill>
                <a:latin typeface="Lato Light"/>
                <a:ea typeface="+mn-ea"/>
                <a:cs typeface="Lato Ligh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16"/>
          </p:nvPr>
        </p:nvSpPr>
        <p:spPr>
          <a:xfrm>
            <a:off x="11780838" y="7741264"/>
            <a:ext cx="3154362" cy="498475"/>
          </a:xfrm>
        </p:spPr>
        <p:txBody>
          <a:bodyPr lIns="0"/>
          <a:lstStyle>
            <a:lvl1pPr>
              <a:defRPr lang="en-US" sz="2399" kern="1200" dirty="0" smtClean="0">
                <a:solidFill>
                  <a:schemeClr val="tx1"/>
                </a:solidFill>
                <a:latin typeface="Lato Light"/>
                <a:ea typeface="+mn-ea"/>
                <a:cs typeface="Lato Ligh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17"/>
          </p:nvPr>
        </p:nvSpPr>
        <p:spPr>
          <a:xfrm>
            <a:off x="11780838" y="9702771"/>
            <a:ext cx="3154362" cy="498475"/>
          </a:xfrm>
        </p:spPr>
        <p:txBody>
          <a:bodyPr lIns="0"/>
          <a:lstStyle>
            <a:lvl1pPr>
              <a:defRPr lang="en-US" sz="2399" kern="1200" dirty="0" smtClean="0">
                <a:solidFill>
                  <a:schemeClr val="tx1"/>
                </a:solidFill>
                <a:latin typeface="Lato Light"/>
                <a:ea typeface="+mn-ea"/>
                <a:cs typeface="Lato Ligh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Text Placeholder 24"/>
          <p:cNvSpPr>
            <a:spLocks noGrp="1"/>
          </p:cNvSpPr>
          <p:nvPr>
            <p:ph type="body" sz="quarter" idx="18"/>
          </p:nvPr>
        </p:nvSpPr>
        <p:spPr>
          <a:xfrm>
            <a:off x="11780838" y="11697581"/>
            <a:ext cx="3154362" cy="498475"/>
          </a:xfrm>
        </p:spPr>
        <p:txBody>
          <a:bodyPr lIns="0"/>
          <a:lstStyle>
            <a:lvl1pPr>
              <a:defRPr lang="en-US" sz="2399" kern="1200" dirty="0" smtClean="0">
                <a:solidFill>
                  <a:schemeClr val="tx1"/>
                </a:solidFill>
                <a:latin typeface="Lato Light"/>
                <a:ea typeface="+mn-ea"/>
                <a:cs typeface="Lato Ligh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460208" y="3286331"/>
            <a:ext cx="8129922" cy="9071474"/>
          </a:xfrm>
        </p:spPr>
        <p:txBody>
          <a:bodyPr anchor="t"/>
          <a:lstStyle>
            <a:lvl1pPr marL="627074" indent="-627074">
              <a:defRPr sz="3600"/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None/>
              <a:defRPr lang="en-US" sz="320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Lato Light"/>
              </a:defRPr>
            </a:lvl2pPr>
            <a:lvl3pPr marL="976329" indent="-349255">
              <a:buFont typeface="Arial" panose="020B0604020202020204" pitchFamily="34" charset="0"/>
              <a:buChar char="•"/>
              <a:defRPr sz="2399">
                <a:latin typeface="+mj-lt"/>
              </a:defRPr>
            </a:lvl3pPr>
            <a:lvl4pPr marL="1603402" indent="-401645">
              <a:buFont typeface="Arial" panose="020B0604020202020204" pitchFamily="34" charset="0"/>
              <a:buChar char="•"/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4pPr>
            <a:lvl5pPr marL="2403515" indent="-400057">
              <a:buFont typeface="Arial" panose="020B0604020202020204" pitchFamily="34" charset="0"/>
              <a:buChar char="•"/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5pPr>
          </a:lstStyle>
          <a:p>
            <a:pPr marL="627074" lvl="1" indent="-627074" algn="l" defTabSz="1828495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</a:pPr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80935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lacehold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2190415" y="0"/>
            <a:ext cx="12187237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474718" y="1989311"/>
            <a:ext cx="9738761" cy="815803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74718" y="858838"/>
            <a:ext cx="9738761" cy="1144622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>
              <a:defRPr sz="9600" b="1" cap="none" baseline="0">
                <a:solidFill>
                  <a:schemeClr val="tx1"/>
                </a:solidFill>
                <a:latin typeface="Bebas Neue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552442" y="3286331"/>
            <a:ext cx="9661037" cy="9071474"/>
          </a:xfrm>
        </p:spPr>
        <p:txBody>
          <a:bodyPr anchor="t"/>
          <a:lstStyle>
            <a:lvl1pPr marL="627074" indent="-627074">
              <a:defRPr sz="3600"/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None/>
              <a:defRPr lang="en-US" sz="320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Lato Light"/>
              </a:defRPr>
            </a:lvl2pPr>
            <a:lvl3pPr marL="976329" indent="-349255">
              <a:buFont typeface="Arial" panose="020B0604020202020204" pitchFamily="34" charset="0"/>
              <a:buChar char="•"/>
              <a:defRPr sz="2399">
                <a:latin typeface="+mj-lt"/>
              </a:defRPr>
            </a:lvl3pPr>
            <a:lvl4pPr marL="1603402" indent="-401645">
              <a:buFont typeface="Arial" panose="020B0604020202020204" pitchFamily="34" charset="0"/>
              <a:buChar char="•"/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4pPr>
            <a:lvl5pPr marL="2403515" indent="-400057">
              <a:buFont typeface="Arial" panose="020B0604020202020204" pitchFamily="34" charset="0"/>
              <a:buChar char="•"/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5pPr>
          </a:lstStyle>
          <a:p>
            <a:pPr marL="627074" lvl="1" indent="-627074" algn="l" defTabSz="1828495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</a:pPr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83848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cehold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-4759" y="0"/>
            <a:ext cx="12187237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2747171" y="1989311"/>
            <a:ext cx="9738761" cy="815803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2824895" y="3286331"/>
            <a:ext cx="9661037" cy="9071474"/>
          </a:xfrm>
        </p:spPr>
        <p:txBody>
          <a:bodyPr anchor="t"/>
          <a:lstStyle>
            <a:lvl1pPr marL="627074" indent="-627074">
              <a:defRPr sz="3600"/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None/>
              <a:defRPr lang="en-US" sz="320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Lato Light"/>
              </a:defRPr>
            </a:lvl2pPr>
            <a:lvl3pPr marL="976329" indent="-349255">
              <a:buFont typeface="Arial" panose="020B0604020202020204" pitchFamily="34" charset="0"/>
              <a:buChar char="•"/>
              <a:defRPr sz="2399">
                <a:latin typeface="+mj-lt"/>
              </a:defRPr>
            </a:lvl3pPr>
            <a:lvl4pPr marL="1603402" indent="-401645">
              <a:buFont typeface="Arial" panose="020B0604020202020204" pitchFamily="34" charset="0"/>
              <a:buChar char="•"/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4pPr>
            <a:lvl5pPr marL="2403515" indent="-400057">
              <a:buFont typeface="Arial" panose="020B0604020202020204" pitchFamily="34" charset="0"/>
              <a:buChar char="•"/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5pPr>
          </a:lstStyle>
          <a:p>
            <a:pPr marL="627074" lvl="1" indent="-627074" algn="l" defTabSz="1828495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</a:pPr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9600" b="1" kern="1200" cap="none" baseline="0" dirty="0">
                <a:solidFill>
                  <a:schemeClr val="tx1"/>
                </a:solidFill>
                <a:latin typeface="Bebas Neue Bold"/>
                <a:ea typeface="+mj-ea"/>
                <a:cs typeface="Lato Ligh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17129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ceholde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" y="4"/>
            <a:ext cx="24377651" cy="9855199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399">
                <a:ln>
                  <a:noFill/>
                </a:ln>
                <a:solidFill>
                  <a:schemeClr val="tx1"/>
                </a:solidFill>
                <a:latin typeface="Lato Light"/>
                <a:cs typeface="Lato Light"/>
              </a:defRPr>
            </a:lvl1pPr>
          </a:lstStyle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9600" b="1" kern="1200" cap="none" baseline="0">
                <a:solidFill>
                  <a:schemeClr val="tx1"/>
                </a:solidFill>
                <a:latin typeface="Bebas Neue Bold"/>
                <a:ea typeface="+mj-ea"/>
                <a:cs typeface="Lato Ligh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8701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icture Placeholder 13"/>
          <p:cNvSpPr>
            <a:spLocks noGrp="1" noChangeAspect="1"/>
          </p:cNvSpPr>
          <p:nvPr>
            <p:ph type="pic" sz="quarter" idx="20"/>
          </p:nvPr>
        </p:nvSpPr>
        <p:spPr>
          <a:xfrm>
            <a:off x="8588607" y="3331795"/>
            <a:ext cx="3602736" cy="3602736"/>
          </a:xfrm>
          <a:prstGeom prst="ellipse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3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Picture Placeholder 13"/>
          <p:cNvSpPr>
            <a:spLocks noGrp="1" noChangeAspect="1"/>
          </p:cNvSpPr>
          <p:nvPr>
            <p:ph type="pic" sz="quarter" idx="21"/>
          </p:nvPr>
        </p:nvSpPr>
        <p:spPr>
          <a:xfrm>
            <a:off x="12424007" y="3331795"/>
            <a:ext cx="3602736" cy="3602736"/>
          </a:xfrm>
          <a:prstGeom prst="ellipse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3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Picture Placeholder 13"/>
          <p:cNvSpPr>
            <a:spLocks noGrp="1" noChangeAspect="1"/>
          </p:cNvSpPr>
          <p:nvPr>
            <p:ph type="pic" sz="quarter" idx="22"/>
          </p:nvPr>
        </p:nvSpPr>
        <p:spPr>
          <a:xfrm>
            <a:off x="8588607" y="7167195"/>
            <a:ext cx="3602736" cy="3602736"/>
          </a:xfrm>
          <a:prstGeom prst="ellipse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3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Picture Placeholder 13"/>
          <p:cNvSpPr>
            <a:spLocks noGrp="1" noChangeAspect="1"/>
          </p:cNvSpPr>
          <p:nvPr>
            <p:ph type="pic" sz="quarter" idx="23"/>
          </p:nvPr>
        </p:nvSpPr>
        <p:spPr>
          <a:xfrm>
            <a:off x="12424007" y="7167195"/>
            <a:ext cx="3602736" cy="3602736"/>
          </a:xfrm>
          <a:prstGeom prst="ellipse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3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0547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ceholder 2 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/>
          <p:cNvSpPr>
            <a:spLocks noGrp="1" noChangeAspect="1"/>
          </p:cNvSpPr>
          <p:nvPr>
            <p:ph type="pic" sz="quarter" idx="26"/>
          </p:nvPr>
        </p:nvSpPr>
        <p:spPr>
          <a:xfrm>
            <a:off x="13388848" y="3747177"/>
            <a:ext cx="6245352" cy="6245352"/>
          </a:xfrm>
          <a:prstGeom prst="ellipse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3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 noChangeAspect="1"/>
          </p:cNvSpPr>
          <p:nvPr>
            <p:ph type="pic" sz="quarter" idx="20"/>
          </p:nvPr>
        </p:nvSpPr>
        <p:spPr>
          <a:xfrm>
            <a:off x="4702048" y="3747177"/>
            <a:ext cx="6245352" cy="6245352"/>
          </a:xfrm>
          <a:prstGeom prst="ellipse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3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1496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laceholder 2 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/>
          <p:cNvSpPr>
            <a:spLocks noGrp="1" noChangeAspect="1"/>
          </p:cNvSpPr>
          <p:nvPr>
            <p:ph type="pic" sz="quarter" idx="20"/>
          </p:nvPr>
        </p:nvSpPr>
        <p:spPr>
          <a:xfrm>
            <a:off x="2252345" y="3287726"/>
            <a:ext cx="4023360" cy="4023360"/>
          </a:xfrm>
          <a:prstGeom prst="ellipse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3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3"/>
          <p:cNvSpPr>
            <a:spLocks noGrp="1" noChangeAspect="1"/>
          </p:cNvSpPr>
          <p:nvPr>
            <p:ph type="pic" sz="quarter" idx="21"/>
          </p:nvPr>
        </p:nvSpPr>
        <p:spPr>
          <a:xfrm>
            <a:off x="7637527" y="3287726"/>
            <a:ext cx="4023360" cy="4023360"/>
          </a:xfrm>
          <a:prstGeom prst="ellipse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3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3"/>
          <p:cNvSpPr>
            <a:spLocks noGrp="1" noChangeAspect="1"/>
          </p:cNvSpPr>
          <p:nvPr>
            <p:ph type="pic" sz="quarter" idx="22"/>
          </p:nvPr>
        </p:nvSpPr>
        <p:spPr>
          <a:xfrm>
            <a:off x="12792964" y="3287726"/>
            <a:ext cx="4023360" cy="4023360"/>
          </a:xfrm>
          <a:prstGeom prst="ellipse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3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3"/>
          <p:cNvSpPr>
            <a:spLocks noGrp="1" noChangeAspect="1"/>
          </p:cNvSpPr>
          <p:nvPr>
            <p:ph type="pic" sz="quarter" idx="23"/>
          </p:nvPr>
        </p:nvSpPr>
        <p:spPr>
          <a:xfrm>
            <a:off x="18180050" y="3287726"/>
            <a:ext cx="4023360" cy="4023360"/>
          </a:xfrm>
          <a:prstGeom prst="ellipse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3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5762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ceholder 2 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9152876" y="3246276"/>
            <a:ext cx="15270496" cy="5816924"/>
          </a:xfrm>
          <a:effectLst/>
        </p:spPr>
        <p:txBody>
          <a:bodyPr>
            <a:normAutofit/>
          </a:bodyPr>
          <a:lstStyle>
            <a:lvl1pPr marL="0" indent="0">
              <a:buNone/>
              <a:defRPr sz="3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9600" b="1" kern="1200" cap="none" baseline="0">
                <a:solidFill>
                  <a:schemeClr val="tx1"/>
                </a:solidFill>
                <a:latin typeface="Bebas Neue Bold"/>
                <a:ea typeface="+mj-ea"/>
                <a:cs typeface="Lato Ligh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91375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ividual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3071625" y="0"/>
            <a:ext cx="11360893" cy="13716000"/>
          </a:xfrm>
        </p:spPr>
        <p:txBody>
          <a:bodyPr>
            <a:normAutofit/>
          </a:bodyPr>
          <a:lstStyle>
            <a:lvl1pPr>
              <a:defRPr sz="2399"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9600" b="1" kern="1200" cap="none" baseline="0">
                <a:solidFill>
                  <a:schemeClr val="tx1"/>
                </a:solidFill>
                <a:latin typeface="Bebas Neue Bold"/>
                <a:ea typeface="+mj-ea"/>
                <a:cs typeface="Lato Ligh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307193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cbook 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4758" y="-25916"/>
            <a:ext cx="13313085" cy="13760204"/>
          </a:xfrm>
        </p:spPr>
        <p:txBody>
          <a:bodyPr>
            <a:normAutofit/>
          </a:bodyPr>
          <a:lstStyle>
            <a:lvl1pPr>
              <a:defRPr sz="3201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979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C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389280"/>
            <a:ext cx="9180307" cy="31031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16788122" y="8470427"/>
            <a:ext cx="0" cy="2814042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60209" y="2266658"/>
            <a:ext cx="21025723" cy="1144622"/>
          </a:xfrm>
          <a:prstGeom prst="rect">
            <a:avLst/>
          </a:prstGeom>
        </p:spPr>
        <p:txBody>
          <a:bodyPr vert="horz" lIns="182843" tIns="91422" rIns="182843" bIns="91422" rtlCol="0" anchor="b">
            <a:noAutofit/>
          </a:bodyPr>
          <a:lstStyle>
            <a:lvl1pPr>
              <a:defRPr sz="9600" b="1" cap="none" baseline="0">
                <a:solidFill>
                  <a:schemeClr val="tx1"/>
                </a:solidFill>
                <a:latin typeface="Bebas Neue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Text Placeholder 22"/>
          <p:cNvSpPr>
            <a:spLocks noGrp="1"/>
          </p:cNvSpPr>
          <p:nvPr>
            <p:ph type="body" sz="quarter" idx="11"/>
          </p:nvPr>
        </p:nvSpPr>
        <p:spPr>
          <a:xfrm>
            <a:off x="1460210" y="8470427"/>
            <a:ext cx="14739407" cy="4265830"/>
          </a:xfrm>
        </p:spPr>
        <p:txBody>
          <a:bodyPr/>
          <a:lstStyle>
            <a:lvl1pPr algn="l">
              <a:spcBef>
                <a:spcPts val="0"/>
              </a:spcBef>
              <a:spcAft>
                <a:spcPts val="2399"/>
              </a:spcAft>
              <a:defRPr lang="en-US" sz="5400" kern="1200" dirty="0" smtClean="0">
                <a:solidFill>
                  <a:schemeClr val="tx1"/>
                </a:solidFill>
                <a:latin typeface="Lato Light"/>
                <a:ea typeface="+mn-ea"/>
                <a:cs typeface="Lato Light"/>
              </a:defRPr>
            </a:lvl1pPr>
            <a:lvl2pPr marL="0" algn="l" defTabSz="1828464" rtl="0" eaLnBrk="1" latinLnBrk="0" hangingPunct="1">
              <a:lnSpc>
                <a:spcPct val="100000"/>
              </a:lnSpc>
              <a:spcBef>
                <a:spcPts val="0"/>
              </a:spcBef>
              <a:defRPr lang="en-US" sz="4000" kern="1200" dirty="0" smtClean="0">
                <a:solidFill>
                  <a:schemeClr val="tx1"/>
                </a:solidFill>
                <a:latin typeface="+mj-lt"/>
                <a:ea typeface="+mn-ea"/>
                <a:cs typeface="Lato Ligh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1"/>
            <a:r>
              <a:rPr lang="en-US" dirty="0"/>
              <a:t>Fifth level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1444627" y="-821"/>
            <a:ext cx="7767471" cy="150757"/>
          </a:xfrm>
          <a:prstGeom prst="rect">
            <a:avLst/>
          </a:prstGeom>
          <a:solidFill>
            <a:srgbClr val="7EBC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7614" y="9204393"/>
            <a:ext cx="5236497" cy="1346110"/>
          </a:xfrm>
          <a:prstGeom prst="rect">
            <a:avLst/>
          </a:prstGeom>
        </p:spPr>
      </p:pic>
      <p:pic>
        <p:nvPicPr>
          <p:cNvPr id="8" name="Picture Placeholder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" t="19612" r="10" b="27225"/>
          <a:stretch/>
        </p:blipFill>
        <p:spPr>
          <a:xfrm>
            <a:off x="9152876" y="4387066"/>
            <a:ext cx="15270496" cy="309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364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1503666" y="4881392"/>
            <a:ext cx="8575691" cy="76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1"/>
            </a:lvl1pPr>
          </a:lstStyle>
          <a:p>
            <a:endParaRPr lang="en-US" dirty="0"/>
          </a:p>
        </p:txBody>
      </p:sp>
      <p:sp>
        <p:nvSpPr>
          <p:cNvPr id="18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10116977" y="8706031"/>
            <a:ext cx="4287846" cy="38246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1"/>
            </a:lvl1pPr>
          </a:lstStyle>
          <a:p>
            <a:endParaRPr lang="en-US" dirty="0"/>
          </a:p>
        </p:txBody>
      </p:sp>
      <p:sp>
        <p:nvSpPr>
          <p:cNvPr id="19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14454983" y="8706031"/>
            <a:ext cx="4287846" cy="38246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1"/>
            </a:lvl1pPr>
          </a:lstStyle>
          <a:p>
            <a:endParaRPr lang="en-US" dirty="0"/>
          </a:p>
        </p:txBody>
      </p:sp>
      <p:sp>
        <p:nvSpPr>
          <p:cNvPr id="20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18780448" y="8706031"/>
            <a:ext cx="4287846" cy="38246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1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2225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6930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" y="1"/>
            <a:ext cx="12176120" cy="7874000"/>
          </a:xfrm>
        </p:spPr>
        <p:txBody>
          <a:bodyPr>
            <a:normAutofit/>
          </a:bodyPr>
          <a:lstStyle>
            <a:lvl1pPr marL="0" indent="0">
              <a:buNone/>
              <a:defRPr sz="3201"/>
            </a:lvl1pPr>
          </a:lstStyle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" y="8128005"/>
            <a:ext cx="5906381" cy="5587999"/>
          </a:xfrm>
        </p:spPr>
        <p:txBody>
          <a:bodyPr>
            <a:normAutofit/>
          </a:bodyPr>
          <a:lstStyle>
            <a:lvl1pPr marL="0" indent="0">
              <a:buNone/>
              <a:defRPr sz="3201"/>
            </a:lvl1pPr>
          </a:lstStyle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261805" y="8128005"/>
            <a:ext cx="5906381" cy="5587999"/>
          </a:xfrm>
        </p:spPr>
        <p:txBody>
          <a:bodyPr>
            <a:normAutofit/>
          </a:bodyPr>
          <a:lstStyle>
            <a:lvl1pPr marL="0" indent="0">
              <a:buNone/>
              <a:defRPr sz="3201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2236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111884" y="3632200"/>
            <a:ext cx="7719584" cy="7721600"/>
          </a:xfrm>
        </p:spPr>
        <p:txBody>
          <a:bodyPr>
            <a:normAutofit/>
          </a:bodyPr>
          <a:lstStyle>
            <a:lvl1pPr>
              <a:defRPr sz="3201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089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BP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389280"/>
            <a:ext cx="9180307" cy="31031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16788122" y="8470427"/>
            <a:ext cx="0" cy="2814042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60209" y="2266658"/>
            <a:ext cx="21025723" cy="1144622"/>
          </a:xfrm>
          <a:prstGeom prst="rect">
            <a:avLst/>
          </a:prstGeom>
        </p:spPr>
        <p:txBody>
          <a:bodyPr vert="horz" lIns="182843" tIns="91422" rIns="182843" bIns="91422" rtlCol="0" anchor="b">
            <a:noAutofit/>
          </a:bodyPr>
          <a:lstStyle>
            <a:lvl1pPr>
              <a:defRPr sz="9600" b="1" cap="none" baseline="0">
                <a:solidFill>
                  <a:schemeClr val="tx1"/>
                </a:solidFill>
                <a:latin typeface="Bebas Neue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Text Placeholder 22"/>
          <p:cNvSpPr>
            <a:spLocks noGrp="1"/>
          </p:cNvSpPr>
          <p:nvPr>
            <p:ph type="body" sz="quarter" idx="11"/>
          </p:nvPr>
        </p:nvSpPr>
        <p:spPr>
          <a:xfrm>
            <a:off x="1460210" y="8470427"/>
            <a:ext cx="14739407" cy="4265830"/>
          </a:xfrm>
        </p:spPr>
        <p:txBody>
          <a:bodyPr/>
          <a:lstStyle>
            <a:lvl1pPr algn="l">
              <a:spcBef>
                <a:spcPts val="0"/>
              </a:spcBef>
              <a:spcAft>
                <a:spcPts val="2399"/>
              </a:spcAft>
              <a:defRPr lang="en-US" sz="5400" kern="1200" dirty="0" smtClean="0">
                <a:solidFill>
                  <a:schemeClr val="tx1"/>
                </a:solidFill>
                <a:latin typeface="Lato Light"/>
                <a:ea typeface="+mn-ea"/>
                <a:cs typeface="Lato Light"/>
              </a:defRPr>
            </a:lvl1pPr>
            <a:lvl2pPr marL="0" algn="l" defTabSz="1828464" rtl="0" eaLnBrk="1" latinLnBrk="0" hangingPunct="1">
              <a:lnSpc>
                <a:spcPct val="100000"/>
              </a:lnSpc>
              <a:spcBef>
                <a:spcPts val="0"/>
              </a:spcBef>
              <a:defRPr lang="en-US" sz="4000" kern="1200" dirty="0" smtClean="0">
                <a:solidFill>
                  <a:schemeClr val="tx1"/>
                </a:solidFill>
                <a:latin typeface="+mj-lt"/>
                <a:ea typeface="+mn-ea"/>
                <a:cs typeface="Lato Ligh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1"/>
            <a:r>
              <a:rPr lang="en-US" dirty="0"/>
              <a:t>Fifth level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1444627" y="-821"/>
            <a:ext cx="7767471" cy="150757"/>
          </a:xfrm>
          <a:prstGeom prst="rect">
            <a:avLst/>
          </a:prstGeom>
          <a:solidFill>
            <a:srgbClr val="7EBC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7614" y="9204393"/>
            <a:ext cx="5236497" cy="1346110"/>
          </a:xfrm>
          <a:prstGeom prst="rect">
            <a:avLst/>
          </a:prstGeom>
        </p:spPr>
      </p:pic>
      <p:pic>
        <p:nvPicPr>
          <p:cNvPr id="8" name="Picture Placeholder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08" b="33011"/>
          <a:stretch/>
        </p:blipFill>
        <p:spPr>
          <a:xfrm>
            <a:off x="9152876" y="4389278"/>
            <a:ext cx="15446592" cy="309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8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EP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389280"/>
            <a:ext cx="9180307" cy="31031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16788122" y="8470427"/>
            <a:ext cx="0" cy="2814042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60209" y="2266658"/>
            <a:ext cx="21025723" cy="1144622"/>
          </a:xfrm>
          <a:prstGeom prst="rect">
            <a:avLst/>
          </a:prstGeom>
        </p:spPr>
        <p:txBody>
          <a:bodyPr vert="horz" lIns="182843" tIns="91422" rIns="182843" bIns="91422" rtlCol="0" anchor="b">
            <a:noAutofit/>
          </a:bodyPr>
          <a:lstStyle>
            <a:lvl1pPr>
              <a:defRPr sz="9600" b="1" cap="none" baseline="0">
                <a:solidFill>
                  <a:schemeClr val="tx1"/>
                </a:solidFill>
                <a:latin typeface="Bebas Neue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Text Placeholder 22"/>
          <p:cNvSpPr>
            <a:spLocks noGrp="1"/>
          </p:cNvSpPr>
          <p:nvPr>
            <p:ph type="body" sz="quarter" idx="11"/>
          </p:nvPr>
        </p:nvSpPr>
        <p:spPr>
          <a:xfrm>
            <a:off x="1460210" y="8470427"/>
            <a:ext cx="14739407" cy="4265830"/>
          </a:xfrm>
        </p:spPr>
        <p:txBody>
          <a:bodyPr/>
          <a:lstStyle>
            <a:lvl1pPr algn="l">
              <a:spcBef>
                <a:spcPts val="0"/>
              </a:spcBef>
              <a:spcAft>
                <a:spcPts val="2399"/>
              </a:spcAft>
              <a:defRPr lang="en-US" sz="5400" kern="1200" dirty="0" smtClean="0">
                <a:solidFill>
                  <a:schemeClr val="tx1"/>
                </a:solidFill>
                <a:latin typeface="Lato Light"/>
                <a:ea typeface="+mn-ea"/>
                <a:cs typeface="Lato Light"/>
              </a:defRPr>
            </a:lvl1pPr>
            <a:lvl2pPr marL="0" algn="l" defTabSz="1828464" rtl="0" eaLnBrk="1" latinLnBrk="0" hangingPunct="1">
              <a:lnSpc>
                <a:spcPct val="100000"/>
              </a:lnSpc>
              <a:spcBef>
                <a:spcPts val="0"/>
              </a:spcBef>
              <a:defRPr lang="en-US" sz="4000" kern="1200" dirty="0" smtClean="0">
                <a:solidFill>
                  <a:schemeClr val="tx1"/>
                </a:solidFill>
                <a:latin typeface="+mj-lt"/>
                <a:ea typeface="+mn-ea"/>
                <a:cs typeface="Lato Ligh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1"/>
            <a:r>
              <a:rPr lang="en-US" dirty="0"/>
              <a:t>Fifth level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1444627" y="-821"/>
            <a:ext cx="7767471" cy="150757"/>
          </a:xfrm>
          <a:prstGeom prst="rect">
            <a:avLst/>
          </a:prstGeom>
          <a:solidFill>
            <a:srgbClr val="7EBC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7614" y="9204393"/>
            <a:ext cx="5236497" cy="1346110"/>
          </a:xfrm>
          <a:prstGeom prst="rect">
            <a:avLst/>
          </a:prstGeom>
        </p:spPr>
      </p:pic>
      <p:pic>
        <p:nvPicPr>
          <p:cNvPr id="9" name="Picture Placeholder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08" b="33011"/>
          <a:stretch/>
        </p:blipFill>
        <p:spPr>
          <a:xfrm>
            <a:off x="9152876" y="4399006"/>
            <a:ext cx="15270496" cy="306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624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CP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4389280"/>
            <a:ext cx="9180307" cy="31031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 dirty="0"/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16788123" y="8470429"/>
            <a:ext cx="0" cy="2814042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60210" y="2266659"/>
            <a:ext cx="21025723" cy="1144622"/>
          </a:xfrm>
          <a:prstGeom prst="rect">
            <a:avLst/>
          </a:prstGeom>
        </p:spPr>
        <p:txBody>
          <a:bodyPr vert="horz" lIns="182843" tIns="91422" rIns="182843" bIns="91422" rtlCol="0" anchor="b">
            <a:noAutofit/>
          </a:bodyPr>
          <a:lstStyle>
            <a:lvl1pPr>
              <a:defRPr sz="9598" b="1" cap="none" baseline="0">
                <a:latin typeface="Bebas Neue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Text Placeholder 22"/>
          <p:cNvSpPr>
            <a:spLocks noGrp="1"/>
          </p:cNvSpPr>
          <p:nvPr>
            <p:ph type="body" sz="quarter" idx="11"/>
          </p:nvPr>
        </p:nvSpPr>
        <p:spPr>
          <a:xfrm>
            <a:off x="1460212" y="8470429"/>
            <a:ext cx="14739407" cy="4265830"/>
          </a:xfrm>
        </p:spPr>
        <p:txBody>
          <a:bodyPr/>
          <a:lstStyle>
            <a:lvl1pPr algn="l">
              <a:spcBef>
                <a:spcPts val="0"/>
              </a:spcBef>
              <a:spcAft>
                <a:spcPts val="2399"/>
              </a:spcAft>
              <a:defRPr lang="en-US" sz="5399" kern="1200" dirty="0" smtClean="0">
                <a:solidFill>
                  <a:schemeClr val="tx1"/>
                </a:solidFill>
                <a:latin typeface="Lato Light"/>
                <a:ea typeface="+mn-ea"/>
                <a:cs typeface="Lato Light"/>
              </a:defRPr>
            </a:lvl1pPr>
            <a:lvl2pPr marL="0" algn="l" defTabSz="1828007" rtl="0" eaLnBrk="1" latinLnBrk="0" hangingPunct="1">
              <a:lnSpc>
                <a:spcPct val="100000"/>
              </a:lnSpc>
              <a:spcBef>
                <a:spcPts val="0"/>
              </a:spcBef>
              <a:defRPr lang="en-US" sz="3999" kern="1200" dirty="0" smtClean="0">
                <a:solidFill>
                  <a:schemeClr val="tx1"/>
                </a:solidFill>
                <a:latin typeface="+mj-lt"/>
                <a:ea typeface="+mn-ea"/>
                <a:cs typeface="Lato Ligh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1"/>
            <a:r>
              <a:rPr lang="en-US" dirty="0"/>
              <a:t>Fifth level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1444629" y="-821"/>
            <a:ext cx="7767471" cy="150758"/>
          </a:xfrm>
          <a:prstGeom prst="rect">
            <a:avLst/>
          </a:prstGeom>
          <a:solidFill>
            <a:srgbClr val="7EBC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7616" y="9204395"/>
            <a:ext cx="5236498" cy="1346110"/>
          </a:xfrm>
          <a:prstGeom prst="rect">
            <a:avLst/>
          </a:prstGeom>
        </p:spPr>
      </p:pic>
      <p:pic>
        <p:nvPicPr>
          <p:cNvPr id="12" name="Picture Placeholder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1" t="46653" r="10621"/>
          <a:stretch/>
        </p:blipFill>
        <p:spPr>
          <a:xfrm>
            <a:off x="9212099" y="4389276"/>
            <a:ext cx="15266503" cy="310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21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 userDrawn="1"/>
        </p:nvSpPr>
        <p:spPr>
          <a:xfrm>
            <a:off x="22708638" y="751018"/>
            <a:ext cx="687533" cy="687533"/>
          </a:xfrm>
          <a:prstGeom prst="ellipse">
            <a:avLst/>
          </a:prstGeom>
          <a:solidFill>
            <a:srgbClr val="7EBC4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tx1"/>
              </a:solidFill>
              <a:latin typeface="Lato Light"/>
              <a:cs typeface="Lato Ligh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6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6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2675392" y="818654"/>
            <a:ext cx="745962" cy="55383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399" b="1" smtClean="0">
                <a:solidFill>
                  <a:schemeClr val="bg1"/>
                </a:solidFill>
                <a:latin typeface="Lato Light"/>
                <a:cs typeface="Lato Light"/>
              </a:rPr>
              <a:pPr algn="ctr"/>
              <a:t>‹#›</a:t>
            </a:fld>
            <a:endParaRPr lang="id-ID" sz="2399" dirty="0">
              <a:solidFill>
                <a:schemeClr val="bg1"/>
              </a:solidFill>
              <a:latin typeface="Lato Light"/>
              <a:cs typeface="Lato Light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444627" y="-821"/>
            <a:ext cx="7767471" cy="150757"/>
          </a:xfrm>
          <a:prstGeom prst="rect">
            <a:avLst/>
          </a:prstGeom>
          <a:solidFill>
            <a:srgbClr val="7EBC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72" y="12442004"/>
            <a:ext cx="3379482" cy="86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19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849" r:id="rId2"/>
    <p:sldLayoutId id="2147483813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4609" r:id="rId9"/>
    <p:sldLayoutId id="2147484615" r:id="rId10"/>
    <p:sldLayoutId id="2147484616" r:id="rId11"/>
    <p:sldLayoutId id="2147484617" r:id="rId12"/>
    <p:sldLayoutId id="2147484610" r:id="rId13"/>
    <p:sldLayoutId id="2147484613" r:id="rId14"/>
    <p:sldLayoutId id="2147483814" r:id="rId15"/>
    <p:sldLayoutId id="2147483815" r:id="rId16"/>
    <p:sldLayoutId id="2147483816" r:id="rId17"/>
    <p:sldLayoutId id="2147483812" r:id="rId18"/>
    <p:sldLayoutId id="2147483838" r:id="rId19"/>
    <p:sldLayoutId id="2147483839" r:id="rId20"/>
    <p:sldLayoutId id="2147483841" r:id="rId21"/>
    <p:sldLayoutId id="2147483842" r:id="rId22"/>
    <p:sldLayoutId id="2147483843" r:id="rId23"/>
    <p:sldLayoutId id="2147483844" r:id="rId24"/>
    <p:sldLayoutId id="2147483845" r:id="rId25"/>
    <p:sldLayoutId id="2147483846" r:id="rId26"/>
    <p:sldLayoutId id="2147483847" r:id="rId27"/>
    <p:sldLayoutId id="2147483848" r:id="rId28"/>
    <p:sldLayoutId id="2147484611" r:id="rId29"/>
    <p:sldLayoutId id="2147483852" r:id="rId30"/>
    <p:sldLayoutId id="2147483853" r:id="rId31"/>
    <p:sldLayoutId id="2147483854" r:id="rId32"/>
    <p:sldLayoutId id="2147483855" r:id="rId33"/>
    <p:sldLayoutId id="2147484073" r:id="rId34"/>
    <p:sldLayoutId id="2147484612" r:id="rId35"/>
    <p:sldLayoutId id="2147484614" r:id="rId36"/>
    <p:sldLayoutId id="2147483822" r:id="rId37"/>
    <p:sldLayoutId id="2147483823" r:id="rId38"/>
    <p:sldLayoutId id="2147483824" r:id="rId39"/>
    <p:sldLayoutId id="2147483825" r:id="rId40"/>
    <p:sldLayoutId id="2147483837" r:id="rId41"/>
    <p:sldLayoutId id="2147483831" r:id="rId42"/>
    <p:sldLayoutId id="2147483834" r:id="rId43"/>
    <p:sldLayoutId id="2147483829" r:id="rId44"/>
    <p:sldLayoutId id="2147484618" r:id="rId45"/>
    <p:sldLayoutId id="2147483792" r:id="rId46"/>
    <p:sldLayoutId id="2147483789" r:id="rId47"/>
    <p:sldLayoutId id="2147483833" r:id="rId48"/>
    <p:sldLayoutId id="2147483790" r:id="rId49"/>
    <p:sldLayoutId id="2147483856" r:id="rId50"/>
    <p:sldLayoutId id="2147483857" r:id="rId51"/>
    <p:sldLayoutId id="2147483959" r:id="rId52"/>
    <p:sldLayoutId id="2147483794" r:id="rId53"/>
    <p:sldLayoutId id="2147483795" r:id="rId54"/>
    <p:sldLayoutId id="2147483796" r:id="rId55"/>
    <p:sldLayoutId id="2147483797" r:id="rId56"/>
    <p:sldLayoutId id="2147483798" r:id="rId57"/>
    <p:sldLayoutId id="2147483799" r:id="rId58"/>
    <p:sldLayoutId id="2147483801" r:id="rId59"/>
    <p:sldLayoutId id="2147483802" r:id="rId60"/>
    <p:sldLayoutId id="2147483803" r:id="rId61"/>
    <p:sldLayoutId id="2147483804" r:id="rId62"/>
    <p:sldLayoutId id="2147483808" r:id="rId63"/>
  </p:sldLayoutIdLst>
  <p:hf hdr="0" ftr="0" dt="0"/>
  <p:txStyles>
    <p:titleStyle>
      <a:lvl1pPr algn="l" defTabSz="1828495" rtl="0" eaLnBrk="1" latinLnBrk="0" hangingPunct="1">
        <a:lnSpc>
          <a:spcPct val="90000"/>
        </a:lnSpc>
        <a:spcBef>
          <a:spcPct val="0"/>
        </a:spcBef>
        <a:buNone/>
        <a:defRPr lang="en-US" sz="9600" b="1" kern="1200" cap="all" baseline="0" dirty="0">
          <a:solidFill>
            <a:schemeClr val="tx1"/>
          </a:solidFill>
          <a:latin typeface="Bebas Neue Bold"/>
          <a:ea typeface="+mj-ea"/>
          <a:cs typeface="Lato Light"/>
        </a:defRPr>
      </a:lvl1pPr>
    </p:titleStyle>
    <p:bodyStyle>
      <a:lvl1pPr marL="0" indent="0" algn="l" defTabSz="1828495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None/>
        <a:defRPr lang="en-US" sz="3201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1pPr>
      <a:lvl2pPr marL="914249" indent="0" algn="l" defTabSz="182849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2399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2pPr>
      <a:lvl3pPr marL="1828495" indent="0" algn="l" defTabSz="182849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20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3pPr>
      <a:lvl4pPr marL="2742742" indent="0" algn="l" defTabSz="182849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18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4pPr>
      <a:lvl5pPr marL="3656988" indent="0" algn="l" defTabSz="182849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1800" kern="1200" dirty="0">
          <a:solidFill>
            <a:schemeClr val="tx1"/>
          </a:solidFill>
          <a:effectLst/>
          <a:latin typeface="Lato Light"/>
          <a:ea typeface="+mn-ea"/>
          <a:cs typeface="Lato Light"/>
        </a:defRPr>
      </a:lvl5pPr>
      <a:lvl6pPr marL="5028360" indent="-457123" algn="l" defTabSz="182849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609" indent="-457123" algn="l" defTabSz="182849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855" indent="-457123" algn="l" defTabSz="182849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103" indent="-457123" algn="l" defTabSz="182849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9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49" algn="l" defTabSz="182849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95" algn="l" defTabSz="182849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742" algn="l" defTabSz="182849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988" algn="l" defTabSz="182849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238" algn="l" defTabSz="182849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486" algn="l" defTabSz="182849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732" algn="l" defTabSz="182849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979" algn="l" defTabSz="182849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1" r="10621"/>
          <a:stretch>
            <a:fillRect/>
          </a:stretch>
        </p:blipFill>
        <p:spPr/>
      </p:pic>
      <p:sp>
        <p:nvSpPr>
          <p:cNvPr id="56" name="Subtitle 2"/>
          <p:cNvSpPr txBox="1">
            <a:spLocks/>
          </p:cNvSpPr>
          <p:nvPr/>
        </p:nvSpPr>
        <p:spPr>
          <a:xfrm>
            <a:off x="1139825" y="9475024"/>
            <a:ext cx="15307336" cy="2597598"/>
          </a:xfrm>
          <a:prstGeom prst="rect">
            <a:avLst/>
          </a:prstGeom>
        </p:spPr>
        <p:txBody>
          <a:bodyPr vert="horz" wrap="square" lIns="182843" tIns="91422" rIns="182843" bIns="91422" rtlCol="0">
            <a:spAutoFit/>
          </a:bodyPr>
          <a:lstStyle>
            <a:lvl1pPr marL="0" indent="0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1pPr>
            <a:lvl2pPr marL="914217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2pPr>
            <a:lvl3pPr marL="1828434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3pPr>
            <a:lvl4pPr marL="2742651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4pPr>
            <a:lvl5pPr marL="3656868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40000"/>
              </a:lnSpc>
            </a:pPr>
            <a:r>
              <a:rPr lang="en-US" sz="2800" dirty="0"/>
              <a:t>This group of experts will collaboratively develop recommendations on the critical components for primary care payment in category 3 or 4 alternative payment models (APMs) and make practical recommendations for accelerating adoption of these models, including steps to support implementation. </a:t>
            </a:r>
            <a:endParaRPr lang="en-US" sz="2801" dirty="0"/>
          </a:p>
        </p:txBody>
      </p:sp>
      <p:sp>
        <p:nvSpPr>
          <p:cNvPr id="4" name="Rectangle 3" title="text boarder "/>
          <p:cNvSpPr/>
          <p:nvPr/>
        </p:nvSpPr>
        <p:spPr>
          <a:xfrm>
            <a:off x="0" y="3246279"/>
            <a:ext cx="9180307" cy="58169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90948" y="6792945"/>
            <a:ext cx="5226500" cy="1791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1" dirty="0">
                <a:solidFill>
                  <a:schemeClr val="bg1"/>
                </a:solidFill>
                <a:latin typeface="Lato Black"/>
                <a:cs typeface="Lato Black"/>
              </a:rPr>
              <a:t>Susan Edgman-Levitan, PA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bg1"/>
                </a:solidFill>
                <a:latin typeface="Lato Black"/>
                <a:cs typeface="Lato Black"/>
              </a:rPr>
              <a:t>Executive Director, John D. Stoeckle Center for Primary Care Innovation at Massachusetts General Hospital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23930" y="4361004"/>
            <a:ext cx="5193517" cy="2382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1" dirty="0">
                <a:solidFill>
                  <a:schemeClr val="bg1"/>
                </a:solidFill>
                <a:latin typeface="Lato Black"/>
                <a:cs typeface="Lato Black"/>
              </a:rPr>
              <a:t>William E. Golden, MD, MACP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bg1"/>
                </a:solidFill>
                <a:latin typeface="Lato Light" charset="0"/>
                <a:cs typeface="Lato Light" charset="0"/>
              </a:rPr>
              <a:t>Professor of Medicine and Public Health, University of Arkansas for Medical Sciences; Medical Director, Arkansas DHS/Medicaid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81531" y="3592802"/>
            <a:ext cx="729297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  <a:latin typeface="Lato Light"/>
                <a:cs typeface="Lato Light"/>
              </a:rPr>
              <a:t>Chairs</a:t>
            </a:r>
            <a:endParaRPr lang="id-ID" dirty="0">
              <a:solidFill>
                <a:schemeClr val="bg1"/>
              </a:solidFill>
              <a:latin typeface="Lato Light"/>
              <a:cs typeface="Lato Light"/>
            </a:endParaRPr>
          </a:p>
          <a:p>
            <a:pPr algn="ctr">
              <a:lnSpc>
                <a:spcPct val="80000"/>
              </a:lnSpc>
            </a:pPr>
            <a:endParaRPr lang="en-US" dirty="0">
              <a:solidFill>
                <a:schemeClr val="bg1"/>
              </a:solidFill>
              <a:latin typeface="Lato Light"/>
              <a:cs typeface="Lato Light"/>
            </a:endParaRPr>
          </a:p>
        </p:txBody>
      </p:sp>
      <p:grpSp>
        <p:nvGrpSpPr>
          <p:cNvPr id="19" name="Group 18" title="Check Mark Graphic "/>
          <p:cNvGrpSpPr/>
          <p:nvPr/>
        </p:nvGrpSpPr>
        <p:grpSpPr>
          <a:xfrm>
            <a:off x="19190267" y="1848010"/>
            <a:ext cx="2739408" cy="2716528"/>
            <a:chOff x="19120698" y="1848007"/>
            <a:chExt cx="2739408" cy="2716529"/>
          </a:xfrm>
        </p:grpSpPr>
        <p:sp>
          <p:nvSpPr>
            <p:cNvPr id="20" name="Oval 19"/>
            <p:cNvSpPr/>
            <p:nvPr/>
          </p:nvSpPr>
          <p:spPr bwMode="auto">
            <a:xfrm>
              <a:off x="19120698" y="1848007"/>
              <a:ext cx="2739408" cy="271652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Lato Light"/>
                <a:cs typeface="Lato Light"/>
              </a:endParaRPr>
            </a:p>
          </p:txBody>
        </p:sp>
        <p:sp>
          <p:nvSpPr>
            <p:cNvPr id="21" name="Freeform 29"/>
            <p:cNvSpPr>
              <a:spLocks/>
            </p:cNvSpPr>
            <p:nvPr/>
          </p:nvSpPr>
          <p:spPr bwMode="auto">
            <a:xfrm>
              <a:off x="20002968" y="2847964"/>
              <a:ext cx="1119900" cy="864510"/>
            </a:xfrm>
            <a:custGeom>
              <a:avLst/>
              <a:gdLst/>
              <a:ahLst/>
              <a:cxnLst>
                <a:cxn ang="0">
                  <a:pos x="58" y="12"/>
                </a:cxn>
                <a:cxn ang="0">
                  <a:pos x="30" y="39"/>
                </a:cxn>
                <a:cxn ang="0">
                  <a:pos x="25" y="44"/>
                </a:cxn>
                <a:cxn ang="0">
                  <a:pos x="23" y="45"/>
                </a:cxn>
                <a:cxn ang="0">
                  <a:pos x="20" y="44"/>
                </a:cxn>
                <a:cxn ang="0">
                  <a:pos x="15" y="39"/>
                </a:cxn>
                <a:cxn ang="0">
                  <a:pos x="1" y="26"/>
                </a:cxn>
                <a:cxn ang="0">
                  <a:pos x="0" y="23"/>
                </a:cxn>
                <a:cxn ang="0">
                  <a:pos x="1" y="20"/>
                </a:cxn>
                <a:cxn ang="0">
                  <a:pos x="6" y="15"/>
                </a:cxn>
                <a:cxn ang="0">
                  <a:pos x="9" y="14"/>
                </a:cxn>
                <a:cxn ang="0">
                  <a:pos x="11" y="15"/>
                </a:cxn>
                <a:cxn ang="0">
                  <a:pos x="23" y="26"/>
                </a:cxn>
                <a:cxn ang="0">
                  <a:pos x="47" y="1"/>
                </a:cxn>
                <a:cxn ang="0">
                  <a:pos x="50" y="0"/>
                </a:cxn>
                <a:cxn ang="0">
                  <a:pos x="53" y="1"/>
                </a:cxn>
                <a:cxn ang="0">
                  <a:pos x="58" y="7"/>
                </a:cxn>
                <a:cxn ang="0">
                  <a:pos x="59" y="9"/>
                </a:cxn>
                <a:cxn ang="0">
                  <a:pos x="58" y="12"/>
                </a:cxn>
              </a:cxnLst>
              <a:rect l="0" t="0" r="r" b="b"/>
              <a:pathLst>
                <a:path w="59" h="45">
                  <a:moveTo>
                    <a:pt x="58" y="12"/>
                  </a:moveTo>
                  <a:cubicBezTo>
                    <a:pt x="30" y="39"/>
                    <a:pt x="30" y="39"/>
                    <a:pt x="30" y="39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5"/>
                    <a:pt x="24" y="45"/>
                    <a:pt x="23" y="45"/>
                  </a:cubicBezTo>
                  <a:cubicBezTo>
                    <a:pt x="22" y="45"/>
                    <a:pt x="21" y="45"/>
                    <a:pt x="20" y="44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5"/>
                    <a:pt x="0" y="24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4"/>
                    <a:pt x="8" y="14"/>
                    <a:pt x="9" y="14"/>
                  </a:cubicBezTo>
                  <a:cubicBezTo>
                    <a:pt x="10" y="14"/>
                    <a:pt x="11" y="14"/>
                    <a:pt x="11" y="1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8" y="1"/>
                    <a:pt x="49" y="0"/>
                    <a:pt x="50" y="0"/>
                  </a:cubicBezTo>
                  <a:cubicBezTo>
                    <a:pt x="51" y="0"/>
                    <a:pt x="52" y="1"/>
                    <a:pt x="53" y="1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9" y="8"/>
                    <a:pt x="59" y="9"/>
                  </a:cubicBezTo>
                  <a:cubicBezTo>
                    <a:pt x="59" y="10"/>
                    <a:pt x="58" y="11"/>
                    <a:pt x="58" y="1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  <a:cs typeface="Lato Light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6447161" y="2572442"/>
            <a:ext cx="2645612" cy="677249"/>
          </a:xfrm>
          <a:prstGeom prst="rect">
            <a:avLst/>
          </a:prstGeom>
          <a:noFill/>
        </p:spPr>
        <p:txBody>
          <a:bodyPr wrap="none" lIns="182888" tIns="91446" rIns="182888" bIns="91446" rtlCol="0">
            <a:spAutoFit/>
          </a:bodyPr>
          <a:lstStyle/>
          <a:p>
            <a:pPr algn="r"/>
            <a:r>
              <a:rPr lang="en-US" sz="3201" dirty="0">
                <a:latin typeface="Lato Black"/>
                <a:cs typeface="Lato Black"/>
              </a:rPr>
              <a:t>18 Members</a:t>
            </a:r>
            <a:endParaRPr lang="id-ID" sz="3201" dirty="0">
              <a:latin typeface="Lato Black"/>
              <a:cs typeface="Lato Black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44625" y="465629"/>
            <a:ext cx="21025723" cy="2784062"/>
          </a:xfrm>
        </p:spPr>
        <p:txBody>
          <a:bodyPr>
            <a:normAutofit/>
          </a:bodyPr>
          <a:lstStyle/>
          <a:p>
            <a:pPr lvl="0" defTabSz="1828434">
              <a:lnSpc>
                <a:spcPct val="80000"/>
              </a:lnSpc>
              <a:spcBef>
                <a:spcPts val="0"/>
              </a:spcBef>
            </a:pPr>
            <a:r>
              <a:rPr lang="en-US" sz="9600" b="1" dirty="0">
                <a:ea typeface="+mn-ea"/>
                <a:cs typeface="Bebas Neue Bold"/>
              </a:rPr>
              <a:t>PCPM Work Group</a:t>
            </a:r>
            <a:br>
              <a:rPr lang="en-US" sz="9600" b="1" dirty="0">
                <a:ea typeface="+mn-ea"/>
                <a:cs typeface="Bebas Neue Bold"/>
              </a:rPr>
            </a:b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0" t="13630" r="8944" b="35816"/>
          <a:stretch/>
        </p:blipFill>
        <p:spPr>
          <a:xfrm>
            <a:off x="1742319" y="6486190"/>
            <a:ext cx="1992362" cy="202082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4" t="9446" r="19263" b="28825"/>
          <a:stretch/>
        </p:blipFill>
        <p:spPr>
          <a:xfrm>
            <a:off x="1742319" y="4082166"/>
            <a:ext cx="1973827" cy="202082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1583176" y="2083081"/>
            <a:ext cx="8007320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latin typeface="Lato Light"/>
                <a:cs typeface="Lato Light"/>
              </a:rPr>
              <a:t>Primary Care Payment Model (PCPM)</a:t>
            </a:r>
            <a:endParaRPr lang="id-ID" dirty="0">
              <a:latin typeface="Lato Light"/>
              <a:cs typeface="Lato Light"/>
            </a:endParaRPr>
          </a:p>
          <a:p>
            <a:pPr>
              <a:lnSpc>
                <a:spcPct val="80000"/>
              </a:lnSpc>
            </a:pPr>
            <a:endParaRPr lang="en-US" dirty="0">
              <a:latin typeface="Lato Light"/>
              <a:cs typeface="Lato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550180" y="9179948"/>
            <a:ext cx="6473603" cy="3665583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dirty="0">
                <a:latin typeface="Lato Light"/>
                <a:cs typeface="Lato Light"/>
              </a:rPr>
              <a:t>Key Activities</a:t>
            </a:r>
          </a:p>
          <a:p>
            <a:pPr marL="457215" indent="-457215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600" dirty="0">
                <a:latin typeface="Lato Light"/>
                <a:cs typeface="Lato Light"/>
              </a:rPr>
              <a:t>Align components of payment models</a:t>
            </a:r>
          </a:p>
          <a:p>
            <a:pPr marL="457215" indent="-457215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600" dirty="0">
                <a:latin typeface="Lato Light"/>
                <a:cs typeface="Lato Light"/>
              </a:rPr>
              <a:t>Moving beyond payment change to co-facilitate organizational and culture change </a:t>
            </a:r>
          </a:p>
          <a:p>
            <a:pPr marL="457215" indent="-457215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600" dirty="0">
                <a:latin typeface="Lato Light"/>
                <a:cs typeface="Lato Light"/>
              </a:rPr>
              <a:t>Drive care delivery and improvement with use of clinical and claims data</a:t>
            </a:r>
          </a:p>
        </p:txBody>
      </p:sp>
      <p:cxnSp>
        <p:nvCxnSpPr>
          <p:cNvPr id="17" name="Straight Connector 16" title="Straight line boarder "/>
          <p:cNvCxnSpPr/>
          <p:nvPr/>
        </p:nvCxnSpPr>
        <p:spPr bwMode="auto">
          <a:xfrm>
            <a:off x="16788122" y="9626602"/>
            <a:ext cx="0" cy="2814042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2253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6100986" y="3089761"/>
            <a:ext cx="6552421" cy="9417878"/>
          </a:xfrm>
          <a:prstGeom prst="rect">
            <a:avLst/>
          </a:prstGeom>
          <a:noFill/>
        </p:spPr>
        <p:txBody>
          <a:bodyPr wrap="square" lIns="182796" tIns="91398" rIns="182796" bIns="91398" rtlCol="0">
            <a:spAutoFit/>
          </a:bodyPr>
          <a:lstStyle/>
          <a:p>
            <a:pPr defTabSz="1827977"/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Harold </a:t>
            </a:r>
            <a:r>
              <a:rPr lang="en-US" sz="2000" b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Pincus</a:t>
            </a:r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, MD</a:t>
            </a:r>
          </a:p>
          <a:p>
            <a:r>
              <a:rPr lang="en-US" sz="2000" dirty="0">
                <a:solidFill>
                  <a:srgbClr val="404040"/>
                </a:solidFill>
              </a:rPr>
              <a:t>Professor and Vice Chair of Department of Psychiatry and Co-Director of Irving Institute for Clinical and Translational Research, Columbia University</a:t>
            </a:r>
          </a:p>
          <a:p>
            <a:pPr defTabSz="1827977"/>
            <a:endParaRPr lang="en-US" sz="20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defTabSz="1827977"/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Karen </a:t>
            </a:r>
            <a:r>
              <a:rPr lang="en-US" sz="2000" b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Remley</a:t>
            </a:r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, MD, MBA, MPH</a:t>
            </a:r>
          </a:p>
          <a:p>
            <a:pPr defTabSz="1827977"/>
            <a:r>
              <a:rPr lang="en-US" sz="2000" dirty="0">
                <a:solidFill>
                  <a:srgbClr val="404040"/>
                </a:solidFill>
              </a:rPr>
              <a:t>Executive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Director and CEO, American Academy of Pediatrics</a:t>
            </a:r>
          </a:p>
          <a:p>
            <a:pPr defTabSz="1827977"/>
            <a:endParaRPr lang="en-US" sz="20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defTabSz="1827977"/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Stacy Sanders, MSW</a:t>
            </a: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defTabSz="1827977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Federal Policy Director, Medicare Rights Center</a:t>
            </a:r>
          </a:p>
          <a:p>
            <a:pPr defTabSz="1827977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	</a:t>
            </a:r>
          </a:p>
          <a:p>
            <a:pPr defTabSz="1827977"/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Julie </a:t>
            </a:r>
            <a:r>
              <a:rPr lang="en-US" sz="2000" b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Schilz</a:t>
            </a:r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, MBA</a:t>
            </a:r>
          </a:p>
          <a:p>
            <a:pPr defTabSz="1827977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Staff Vice President, Enhanced Personal Health Care, Anthem</a:t>
            </a:r>
          </a:p>
          <a:p>
            <a:pPr defTabSz="1827977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	</a:t>
            </a:r>
          </a:p>
          <a:p>
            <a:pPr defTabSz="1827977"/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Martin </a:t>
            </a:r>
            <a:r>
              <a:rPr lang="en-US" sz="2000" b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Serota</a:t>
            </a:r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, MD</a:t>
            </a: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defTabSz="1827977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Senior Vice President and CMO, </a:t>
            </a:r>
            <a:r>
              <a:rPr lang="en-US" sz="20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AltaMed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IPA</a:t>
            </a:r>
          </a:p>
          <a:p>
            <a:pPr defTabSz="1827977"/>
            <a:endParaRPr lang="en-US" sz="20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defTabSz="1827977"/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Laura </a:t>
            </a:r>
            <a:r>
              <a:rPr lang="en-US" sz="2000" b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Sessums</a:t>
            </a:r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, JD, MD</a:t>
            </a:r>
          </a:p>
          <a:p>
            <a:pPr defTabSz="1827977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Director of the Division of Advanced Primary Care, CMMI</a:t>
            </a:r>
          </a:p>
          <a:p>
            <a:pPr defTabSz="1827977"/>
            <a:endParaRPr lang="en-US" sz="20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defTabSz="1827977"/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Bruce Williams, DO</a:t>
            </a:r>
          </a:p>
          <a:p>
            <a:pPr defTabSz="1827977"/>
            <a:r>
              <a:rPr lang="en-US" sz="2000" dirty="0">
                <a:solidFill>
                  <a:srgbClr val="404040"/>
                </a:solidFill>
              </a:rPr>
              <a:t>Family Care of Eastern Jackson County</a:t>
            </a:r>
          </a:p>
          <a:p>
            <a:pPr defTabSz="1827977"/>
            <a:r>
              <a:rPr lang="en-US" sz="2000" dirty="0">
                <a:solidFill>
                  <a:srgbClr val="404040"/>
                </a:solidFill>
              </a:rPr>
              <a:t>HCA Midwest Physicians </a:t>
            </a:r>
          </a:p>
          <a:p>
            <a:pPr defTabSz="1827977"/>
            <a:endParaRPr lang="en-US" sz="20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defTabSz="1827977"/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Judy </a:t>
            </a:r>
            <a:r>
              <a:rPr lang="en-US" sz="2000" b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Zerzan</a:t>
            </a:r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, MD, MPH</a:t>
            </a: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defTabSz="1827977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CMO, Colorado Department of Health Care Policy &amp; Financing</a:t>
            </a:r>
          </a:p>
        </p:txBody>
      </p:sp>
      <p:cxnSp>
        <p:nvCxnSpPr>
          <p:cNvPr id="43" name="Straight Connector 42" title="Straight Line Boarder "/>
          <p:cNvCxnSpPr/>
          <p:nvPr/>
        </p:nvCxnSpPr>
        <p:spPr bwMode="auto">
          <a:xfrm>
            <a:off x="15628739" y="3449221"/>
            <a:ext cx="0" cy="79913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731736" y="2814344"/>
            <a:ext cx="6552421" cy="10956761"/>
          </a:xfrm>
          <a:prstGeom prst="rect">
            <a:avLst/>
          </a:prstGeom>
          <a:noFill/>
        </p:spPr>
        <p:txBody>
          <a:bodyPr wrap="square" lIns="182796" tIns="91398" rIns="182796" bIns="91398" rtlCol="0">
            <a:spAutoFit/>
          </a:bodyPr>
          <a:lstStyle/>
          <a:p>
            <a:pPr defTabSz="1827977"/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Ingrid </a:t>
            </a:r>
            <a:r>
              <a:rPr lang="en-US" sz="2000" b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Gerbino</a:t>
            </a:r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, MD</a:t>
            </a:r>
          </a:p>
          <a:p>
            <a:pPr defTabSz="1827977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Chief, Department of Primary Care, Virginia Mason Medical Center and Senior Physician Faculty, Virginia Mason Institute</a:t>
            </a:r>
          </a:p>
          <a:p>
            <a:pPr defTabSz="1827977"/>
            <a:endParaRPr lang="en-US" sz="20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defTabSz="1827977"/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Kevin </a:t>
            </a:r>
            <a:r>
              <a:rPr lang="en-US" sz="2000" b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Grumbach</a:t>
            </a:r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, MD</a:t>
            </a:r>
          </a:p>
          <a:p>
            <a:r>
              <a:rPr lang="en-US" sz="2000" dirty="0"/>
              <a:t>Hellman Endowed Professor of Family and Community Medicine Chair, UCSF Department of Family and Community Medicine</a:t>
            </a:r>
          </a:p>
          <a:p>
            <a:r>
              <a:rPr lang="en-US" sz="2000" dirty="0"/>
              <a:t>Vice President for Population Health, UCSF Health</a:t>
            </a:r>
            <a:endParaRPr lang="en-US" sz="20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defTabSz="1827977"/>
            <a:endParaRPr lang="en-US" sz="20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defTabSz="1827977"/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Rodney Hood, MD</a:t>
            </a:r>
          </a:p>
          <a:p>
            <a:pPr defTabSz="1827977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CEO and Managing Partner, </a:t>
            </a:r>
            <a:r>
              <a:rPr lang="en-US" sz="20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Careview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Medical Group and President, Multicultural Medical Group and Multicultural Health Foundation</a:t>
            </a:r>
          </a:p>
          <a:p>
            <a:pPr defTabSz="1827977"/>
            <a:endParaRPr lang="en-US" sz="20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defTabSz="1827977"/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Chip Howard</a:t>
            </a:r>
          </a:p>
          <a:p>
            <a:pPr defTabSz="1827977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Market Vice President and Payment Innovations Leader, Humana</a:t>
            </a:r>
          </a:p>
          <a:p>
            <a:pPr defTabSz="1827977"/>
            <a:endParaRPr lang="en-US" sz="20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defTabSz="1827977"/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Rishi </a:t>
            </a:r>
            <a:r>
              <a:rPr lang="en-US" sz="2000" b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Manchanda</a:t>
            </a:r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, MD</a:t>
            </a:r>
          </a:p>
          <a:p>
            <a:pPr defTabSz="1827977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CMO, The Wonderful Company</a:t>
            </a:r>
          </a:p>
          <a:p>
            <a:pPr defTabSz="1827977"/>
            <a:r>
              <a:rPr lang="en-US" sz="2000" dirty="0"/>
              <a:t>President, Health Begins</a:t>
            </a: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defTabSz="1827977"/>
            <a:endParaRPr lang="en-US" sz="20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defTabSz="1827977"/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Terry (Lee) Mills, MD</a:t>
            </a:r>
          </a:p>
          <a:p>
            <a:pPr defTabSz="1827977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Medical Director, St. John Clinic</a:t>
            </a:r>
          </a:p>
          <a:p>
            <a:pPr defTabSz="1827977"/>
            <a:endParaRPr lang="en-US" sz="20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defTabSz="1827977"/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Claire Neely, MD</a:t>
            </a: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defTabSz="1827977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CMO, Institute for Clinical Systems Improvement (ICSI) </a:t>
            </a:r>
          </a:p>
          <a:p>
            <a:pPr defTabSz="1827977"/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defTabSz="1827977"/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Steven Phillips, MD</a:t>
            </a:r>
          </a:p>
          <a:p>
            <a:r>
              <a:rPr lang="en-US" sz="2000" dirty="0">
                <a:solidFill>
                  <a:srgbClr val="404040"/>
                </a:solidFill>
              </a:rPr>
              <a:t>Medical Director, Sanford Center for Aging</a:t>
            </a:r>
          </a:p>
          <a:p>
            <a:r>
              <a:rPr lang="en-US" sz="2000" dirty="0">
                <a:solidFill>
                  <a:srgbClr val="404040"/>
                </a:solidFill>
              </a:rPr>
              <a:t>Professor, Clinical Internal Medicine</a:t>
            </a:r>
          </a:p>
          <a:p>
            <a:r>
              <a:rPr lang="en-US" sz="2000" dirty="0">
                <a:solidFill>
                  <a:srgbClr val="404040"/>
                </a:solidFill>
              </a:rPr>
              <a:t>University of Nevada School of Medicine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7" name="Straight Connector 36" title="Straight Line Border "/>
          <p:cNvCxnSpPr/>
          <p:nvPr/>
        </p:nvCxnSpPr>
        <p:spPr bwMode="auto">
          <a:xfrm>
            <a:off x="8528906" y="3449221"/>
            <a:ext cx="0" cy="79913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446545" y="6917149"/>
            <a:ext cx="6743659" cy="5416783"/>
          </a:xfrm>
          <a:prstGeom prst="rect">
            <a:avLst/>
          </a:prstGeom>
          <a:noFill/>
        </p:spPr>
        <p:txBody>
          <a:bodyPr wrap="square" lIns="182796" tIns="91398" rIns="182796" bIns="91398" rtlCol="0">
            <a:spAutoFit/>
          </a:bodyPr>
          <a:lstStyle/>
          <a:p>
            <a:pPr defTabSz="1827977"/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Deborah </a:t>
            </a:r>
            <a:r>
              <a:rPr lang="en-US" sz="2000" b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Boccuzzi</a:t>
            </a:r>
            <a:endParaRPr lang="en-US" sz="20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defTabSz="1827977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Senior Manager, Integrated Health Management, Pacific Gas and Electric Company </a:t>
            </a:r>
          </a:p>
          <a:p>
            <a:pPr defTabSz="1827977"/>
            <a:endParaRPr lang="en-US" sz="20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defTabSz="1827977"/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Aaron Carroll, MD</a:t>
            </a:r>
          </a:p>
          <a:p>
            <a:r>
              <a:rPr lang="en-US" sz="2000" dirty="0"/>
              <a:t>Associate Director for Research and Associate Professor of Pediatrics, Indiana University School of Medicine</a:t>
            </a:r>
          </a:p>
          <a:p>
            <a:pPr defTabSz="1827977"/>
            <a:endParaRPr lang="en-US" sz="20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defTabSz="1827977"/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Paul </a:t>
            </a:r>
            <a:r>
              <a:rPr lang="en-US" sz="2000" b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Casale</a:t>
            </a:r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, MD, MPH</a:t>
            </a:r>
          </a:p>
          <a:p>
            <a:pPr defTabSz="1827977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Executive Director of New York Quality Care</a:t>
            </a:r>
          </a:p>
          <a:p>
            <a:pPr defTabSz="1827977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	</a:t>
            </a:r>
            <a:endParaRPr lang="en-US" sz="20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defTabSz="1827977"/>
            <a:r>
              <a:rPr lang="it-IT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Toni DiChiacchio, DNP, APRN, CEN</a:t>
            </a:r>
          </a:p>
          <a:p>
            <a:pPr defTabSz="1827977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Assistant Dean, Faculty Practice &amp; Community Engagement, School of Nursing, West Virginia University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</a:p>
          <a:p>
            <a:pPr defTabSz="1827977"/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9" name="Straight Connector 38" title="Horizontal Line Boarder "/>
          <p:cNvCxnSpPr/>
          <p:nvPr/>
        </p:nvCxnSpPr>
        <p:spPr bwMode="auto">
          <a:xfrm>
            <a:off x="1447425" y="6671216"/>
            <a:ext cx="6645857" cy="4427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46545" y="1952438"/>
            <a:ext cx="3489295" cy="815592"/>
          </a:xfrm>
        </p:spPr>
        <p:txBody>
          <a:bodyPr>
            <a:normAutofit fontScale="92500"/>
          </a:bodyPr>
          <a:lstStyle/>
          <a:p>
            <a:r>
              <a:rPr lang="en-US" dirty="0"/>
              <a:t>Member Roster</a:t>
            </a:r>
            <a:endParaRPr lang="id-ID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Pcpm wG </a:t>
            </a:r>
            <a:r>
              <a:rPr lang="en-US" cap="none" dirty="0"/>
              <a:t>Members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1499" y="4965498"/>
            <a:ext cx="1560134" cy="1582422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1499" y="3089761"/>
            <a:ext cx="1531985" cy="1568461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259553" y="5007067"/>
            <a:ext cx="5225139" cy="171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7977">
              <a:lnSpc>
                <a:spcPct val="120000"/>
              </a:lnSpc>
            </a:pPr>
            <a:r>
              <a:rPr lang="en-US" sz="2799" dirty="0">
                <a:latin typeface="Lato Black"/>
                <a:cs typeface="Lato Black"/>
              </a:rPr>
              <a:t>Susan Edgman-Levitan, PA</a:t>
            </a:r>
          </a:p>
          <a:p>
            <a:pPr defTabSz="1827977">
              <a:lnSpc>
                <a:spcPct val="120000"/>
              </a:lnSpc>
            </a:pPr>
            <a:r>
              <a:rPr lang="en-US" sz="2000" dirty="0">
                <a:latin typeface="Lato Black"/>
                <a:cs typeface="Lato Black"/>
              </a:rPr>
              <a:t>Executive Director, John D. Stoeckle Center for Primary Care Innovation at Massachusetts General Hospital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94161" y="3017547"/>
            <a:ext cx="5192166" cy="171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7977">
              <a:lnSpc>
                <a:spcPct val="120000"/>
              </a:lnSpc>
            </a:pPr>
            <a:r>
              <a:rPr lang="en-US" sz="2799" dirty="0">
                <a:latin typeface="Lato Black"/>
                <a:cs typeface="Lato Black"/>
              </a:rPr>
              <a:t>William E. Golden, MD, MACP</a:t>
            </a:r>
          </a:p>
          <a:p>
            <a:pPr defTabSz="1827977">
              <a:lnSpc>
                <a:spcPct val="120000"/>
              </a:lnSpc>
            </a:pPr>
            <a:r>
              <a:rPr lang="en-US" sz="2000" dirty="0">
                <a:cs typeface="Lato Light" charset="0"/>
              </a:rPr>
              <a:t>Professor of Medicine and Public Health, University of Arkansas for Medical Sciences; Medical Director, Arkansas DHS/Medicaid</a:t>
            </a:r>
          </a:p>
        </p:txBody>
      </p:sp>
    </p:spTree>
    <p:extLst>
      <p:ext uri="{BB962C8B-B14F-4D97-AF65-F5344CB8AC3E}">
        <p14:creationId xmlns:p14="http://schemas.microsoft.com/office/powerpoint/2010/main" val="84066689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6DCF717FA26A478777F9FEC5D11D4B" ma:contentTypeVersion="2" ma:contentTypeDescription="Create a new document." ma:contentTypeScope="" ma:versionID="5d6e5386c8cdfd3a860b307203b22e63">
  <xsd:schema xmlns:xsd="http://www.w3.org/2001/XMLSchema" xmlns:xs="http://www.w3.org/2001/XMLSchema" xmlns:p="http://schemas.microsoft.com/office/2006/metadata/properties" xmlns:ns2="0375ddda-fa92-446d-8612-a48119258a52" targetNamespace="http://schemas.microsoft.com/office/2006/metadata/properties" ma:root="true" ma:fieldsID="c5105ce4b0cb834055a2ee2cac1984d1" ns2:_="">
    <xsd:import namespace="0375ddda-fa92-446d-8612-a48119258a5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75ddda-fa92-446d-8612-a48119258a5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BAAD731-D6CE-4DF8-8B8F-20F16006028E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0375ddda-fa92-446d-8612-a48119258a52"/>
    <ds:schemaRef ds:uri="http://purl.org/dc/terms/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89F8CD6-BF39-4F90-B383-102E1F8B09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375ddda-fa92-446d-8612-a48119258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F73AACA-9E6B-4C78-B154-958B7DA1F22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46630</TotalTime>
  <Words>475</Words>
  <Application>Microsoft Office PowerPoint</Application>
  <PresentationFormat>Custom</PresentationFormat>
  <Paragraphs>85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4" baseType="lpstr">
      <vt:lpstr>Arial</vt:lpstr>
      <vt:lpstr>Bebas Neue Bold</vt:lpstr>
      <vt:lpstr>Calibri</vt:lpstr>
      <vt:lpstr>Calibri Light</vt:lpstr>
      <vt:lpstr>Lato</vt:lpstr>
      <vt:lpstr>Lato Black</vt:lpstr>
      <vt:lpstr>Lato Light</vt:lpstr>
      <vt:lpstr>Source Sans Pro ExtraLight</vt:lpstr>
      <vt:lpstr>Source Sans Pro Semibold</vt:lpstr>
      <vt:lpstr>Times New Roman</vt:lpstr>
      <vt:lpstr>Wingdings</vt:lpstr>
      <vt:lpstr>Default Theme</vt:lpstr>
      <vt:lpstr>PCPM Work Group </vt:lpstr>
      <vt:lpstr>Pcpm wG Members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Jetfabrik</dc:creator>
  <cp:keywords/>
  <dc:description/>
  <cp:lastModifiedBy>Kristin Ginnity</cp:lastModifiedBy>
  <cp:revision>4944</cp:revision>
  <cp:lastPrinted>2016-02-04T03:37:46Z</cp:lastPrinted>
  <dcterms:created xsi:type="dcterms:W3CDTF">2014-11-12T21:47:38Z</dcterms:created>
  <dcterms:modified xsi:type="dcterms:W3CDTF">2016-09-20T16:33:04Z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0x010100926DCF717FA26A478777F9FEC5D11D4B</vt:lpwstr>
  </property>
</Properties>
</file>